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50" r:id="rId1"/>
  </p:sldMasterIdLst>
  <p:notesMasterIdLst>
    <p:notesMasterId r:id="rId48"/>
  </p:notesMasterIdLst>
  <p:handoutMasterIdLst>
    <p:handoutMasterId r:id="rId49"/>
  </p:handoutMasterIdLst>
  <p:sldIdLst>
    <p:sldId id="844" r:id="rId2"/>
    <p:sldId id="845" r:id="rId3"/>
    <p:sldId id="846" r:id="rId4"/>
    <p:sldId id="896" r:id="rId5"/>
    <p:sldId id="847" r:id="rId6"/>
    <p:sldId id="848" r:id="rId7"/>
    <p:sldId id="850" r:id="rId8"/>
    <p:sldId id="851" r:id="rId9"/>
    <p:sldId id="852" r:id="rId10"/>
    <p:sldId id="897" r:id="rId11"/>
    <p:sldId id="898" r:id="rId12"/>
    <p:sldId id="892" r:id="rId13"/>
    <p:sldId id="856" r:id="rId14"/>
    <p:sldId id="857" r:id="rId15"/>
    <p:sldId id="893" r:id="rId16"/>
    <p:sldId id="861" r:id="rId17"/>
    <p:sldId id="862" r:id="rId18"/>
    <p:sldId id="863" r:id="rId19"/>
    <p:sldId id="864" r:id="rId20"/>
    <p:sldId id="865" r:id="rId21"/>
    <p:sldId id="866" r:id="rId22"/>
    <p:sldId id="867" r:id="rId23"/>
    <p:sldId id="868" r:id="rId24"/>
    <p:sldId id="869" r:id="rId25"/>
    <p:sldId id="870" r:id="rId26"/>
    <p:sldId id="871" r:id="rId27"/>
    <p:sldId id="872" r:id="rId28"/>
    <p:sldId id="873" r:id="rId29"/>
    <p:sldId id="874" r:id="rId30"/>
    <p:sldId id="875" r:id="rId31"/>
    <p:sldId id="876" r:id="rId32"/>
    <p:sldId id="877" r:id="rId33"/>
    <p:sldId id="878" r:id="rId34"/>
    <p:sldId id="894" r:id="rId35"/>
    <p:sldId id="880" r:id="rId36"/>
    <p:sldId id="881" r:id="rId37"/>
    <p:sldId id="882" r:id="rId38"/>
    <p:sldId id="883" r:id="rId39"/>
    <p:sldId id="884" r:id="rId40"/>
    <p:sldId id="885" r:id="rId41"/>
    <p:sldId id="886" r:id="rId42"/>
    <p:sldId id="887" r:id="rId43"/>
    <p:sldId id="888" r:id="rId44"/>
    <p:sldId id="889" r:id="rId45"/>
    <p:sldId id="890" r:id="rId46"/>
    <p:sldId id="895" r:id="rId47"/>
  </p:sldIdLst>
  <p:sldSz cx="12192000" cy="6858000"/>
  <p:notesSz cx="6858000" cy="9144000"/>
  <p:custDataLst>
    <p:tags r:id="rId50"/>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63">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1405BD-F628-45BA-83B4-9D180C6E18E8}" v="92" dt="2024-05-15T11:34:46.11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85664" autoAdjust="0"/>
  </p:normalViewPr>
  <p:slideViewPr>
    <p:cSldViewPr>
      <p:cViewPr varScale="1">
        <p:scale>
          <a:sx n="75" d="100"/>
          <a:sy n="75" d="100"/>
        </p:scale>
        <p:origin x="763" y="10"/>
      </p:cViewPr>
      <p:guideLst>
        <p:guide orient="horz" pos="216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定凡 涂" userId="d3152e5327e471c7" providerId="LiveId" clId="{6D1405BD-F628-45BA-83B4-9D180C6E18E8}"/>
    <pc:docChg chg="undo redo custSel modSld">
      <pc:chgData name="定凡 涂" userId="d3152e5327e471c7" providerId="LiveId" clId="{6D1405BD-F628-45BA-83B4-9D180C6E18E8}" dt="2024-05-15T11:35:50.118" v="845" actId="20577"/>
      <pc:docMkLst>
        <pc:docMk/>
      </pc:docMkLst>
      <pc:sldChg chg="addSp delSp modSp mod">
        <pc:chgData name="定凡 涂" userId="d3152e5327e471c7" providerId="LiveId" clId="{6D1405BD-F628-45BA-83B4-9D180C6E18E8}" dt="2024-05-15T11:11:17.871" v="608" actId="108"/>
        <pc:sldMkLst>
          <pc:docMk/>
          <pc:sldMk cId="874091714" sldId="862"/>
        </pc:sldMkLst>
        <pc:spChg chg="del">
          <ac:chgData name="定凡 涂" userId="d3152e5327e471c7" providerId="LiveId" clId="{6D1405BD-F628-45BA-83B4-9D180C6E18E8}" dt="2024-05-15T10:34:05.815" v="33" actId="478"/>
          <ac:spMkLst>
            <pc:docMk/>
            <pc:sldMk cId="874091714" sldId="862"/>
            <ac:spMk id="8" creationId="{00000000-0000-0000-0000-000000000000}"/>
          </ac:spMkLst>
        </pc:spChg>
        <pc:spChg chg="mod">
          <ac:chgData name="定凡 涂" userId="d3152e5327e471c7" providerId="LiveId" clId="{6D1405BD-F628-45BA-83B4-9D180C6E18E8}" dt="2024-05-15T11:11:17.871" v="608" actId="108"/>
          <ac:spMkLst>
            <pc:docMk/>
            <pc:sldMk cId="874091714" sldId="862"/>
            <ac:spMk id="10" creationId="{00000000-0000-0000-0000-000000000000}"/>
          </ac:spMkLst>
        </pc:spChg>
        <pc:picChg chg="add mod">
          <ac:chgData name="定凡 涂" userId="d3152e5327e471c7" providerId="LiveId" clId="{6D1405BD-F628-45BA-83B4-9D180C6E18E8}" dt="2024-05-15T10:34:26.410" v="43" actId="1076"/>
          <ac:picMkLst>
            <pc:docMk/>
            <pc:sldMk cId="874091714" sldId="862"/>
            <ac:picMk id="3" creationId="{8AFAA5B6-F940-CC89-5379-4065B3B7EF80}"/>
          </ac:picMkLst>
        </pc:picChg>
      </pc:sldChg>
      <pc:sldChg chg="addSp delSp modSp mod">
        <pc:chgData name="定凡 涂" userId="d3152e5327e471c7" providerId="LiveId" clId="{6D1405BD-F628-45BA-83B4-9D180C6E18E8}" dt="2024-05-15T11:11:12.335" v="606" actId="108"/>
        <pc:sldMkLst>
          <pc:docMk/>
          <pc:sldMk cId="2321237848" sldId="863"/>
        </pc:sldMkLst>
        <pc:spChg chg="del">
          <ac:chgData name="定凡 涂" userId="d3152e5327e471c7" providerId="LiveId" clId="{6D1405BD-F628-45BA-83B4-9D180C6E18E8}" dt="2024-05-15T10:35:15.486" v="55" actId="478"/>
          <ac:spMkLst>
            <pc:docMk/>
            <pc:sldMk cId="2321237848" sldId="863"/>
            <ac:spMk id="8" creationId="{00000000-0000-0000-0000-000000000000}"/>
          </ac:spMkLst>
        </pc:spChg>
        <pc:spChg chg="mod">
          <ac:chgData name="定凡 涂" userId="d3152e5327e471c7" providerId="LiveId" clId="{6D1405BD-F628-45BA-83B4-9D180C6E18E8}" dt="2024-05-15T11:11:12.335" v="606" actId="108"/>
          <ac:spMkLst>
            <pc:docMk/>
            <pc:sldMk cId="2321237848" sldId="863"/>
            <ac:spMk id="10" creationId="{00000000-0000-0000-0000-000000000000}"/>
          </ac:spMkLst>
        </pc:spChg>
        <pc:picChg chg="add mod">
          <ac:chgData name="定凡 涂" userId="d3152e5327e471c7" providerId="LiveId" clId="{6D1405BD-F628-45BA-83B4-9D180C6E18E8}" dt="2024-05-15T10:35:40.922" v="66" actId="1076"/>
          <ac:picMkLst>
            <pc:docMk/>
            <pc:sldMk cId="2321237848" sldId="863"/>
            <ac:picMk id="3" creationId="{2F98F3B5-FA2D-8566-B2A0-1034383D7C31}"/>
          </ac:picMkLst>
        </pc:picChg>
      </pc:sldChg>
      <pc:sldChg chg="addSp delSp modSp mod">
        <pc:chgData name="定凡 涂" userId="d3152e5327e471c7" providerId="LiveId" clId="{6D1405BD-F628-45BA-83B4-9D180C6E18E8}" dt="2024-05-15T11:10:56.818" v="604" actId="108"/>
        <pc:sldMkLst>
          <pc:docMk/>
          <pc:sldMk cId="4131433113" sldId="864"/>
        </pc:sldMkLst>
        <pc:spChg chg="del mod">
          <ac:chgData name="定凡 涂" userId="d3152e5327e471c7" providerId="LiveId" clId="{6D1405BD-F628-45BA-83B4-9D180C6E18E8}" dt="2024-05-15T10:38:39.486" v="124" actId="478"/>
          <ac:spMkLst>
            <pc:docMk/>
            <pc:sldMk cId="4131433113" sldId="864"/>
            <ac:spMk id="8" creationId="{00000000-0000-0000-0000-000000000000}"/>
          </ac:spMkLst>
        </pc:spChg>
        <pc:spChg chg="mod">
          <ac:chgData name="定凡 涂" userId="d3152e5327e471c7" providerId="LiveId" clId="{6D1405BD-F628-45BA-83B4-9D180C6E18E8}" dt="2024-05-15T11:10:56.818" v="604" actId="108"/>
          <ac:spMkLst>
            <pc:docMk/>
            <pc:sldMk cId="4131433113" sldId="864"/>
            <ac:spMk id="10" creationId="{00000000-0000-0000-0000-000000000000}"/>
          </ac:spMkLst>
        </pc:spChg>
        <pc:grpChg chg="add mod">
          <ac:chgData name="定凡 涂" userId="d3152e5327e471c7" providerId="LiveId" clId="{6D1405BD-F628-45BA-83B4-9D180C6E18E8}" dt="2024-05-15T10:38:54.720" v="136" actId="1076"/>
          <ac:grpSpMkLst>
            <pc:docMk/>
            <pc:sldMk cId="4131433113" sldId="864"/>
            <ac:grpSpMk id="13" creationId="{497AD113-ED91-CCEC-C483-2F064ABEF8AF}"/>
          </ac:grpSpMkLst>
        </pc:grpChg>
        <pc:picChg chg="add del mod ord">
          <ac:chgData name="定凡 涂" userId="d3152e5327e471c7" providerId="LiveId" clId="{6D1405BD-F628-45BA-83B4-9D180C6E18E8}" dt="2024-05-15T10:37:05.277" v="84" actId="478"/>
          <ac:picMkLst>
            <pc:docMk/>
            <pc:sldMk cId="4131433113" sldId="864"/>
            <ac:picMk id="3" creationId="{B87E3DF0-9DA2-B6BA-2BF0-A7BCC115DFB4}"/>
          </ac:picMkLst>
        </pc:picChg>
        <pc:picChg chg="add mod">
          <ac:chgData name="定凡 涂" userId="d3152e5327e471c7" providerId="LiveId" clId="{6D1405BD-F628-45BA-83B4-9D180C6E18E8}" dt="2024-05-15T10:38:27.179" v="119" actId="164"/>
          <ac:picMkLst>
            <pc:docMk/>
            <pc:sldMk cId="4131433113" sldId="864"/>
            <ac:picMk id="9" creationId="{1C038E13-CC22-FAD0-ADC7-2427B410A4EE}"/>
          </ac:picMkLst>
        </pc:picChg>
        <pc:picChg chg="add mod modCrop">
          <ac:chgData name="定凡 涂" userId="d3152e5327e471c7" providerId="LiveId" clId="{6D1405BD-F628-45BA-83B4-9D180C6E18E8}" dt="2024-05-15T10:38:27.179" v="119" actId="164"/>
          <ac:picMkLst>
            <pc:docMk/>
            <pc:sldMk cId="4131433113" sldId="864"/>
            <ac:picMk id="12" creationId="{D0047B66-9BB0-9D7F-E009-709718CE32D5}"/>
          </ac:picMkLst>
        </pc:picChg>
      </pc:sldChg>
      <pc:sldChg chg="modSp mod">
        <pc:chgData name="定凡 涂" userId="d3152e5327e471c7" providerId="LiveId" clId="{6D1405BD-F628-45BA-83B4-9D180C6E18E8}" dt="2024-05-15T11:20:52.142" v="653" actId="20577"/>
        <pc:sldMkLst>
          <pc:docMk/>
          <pc:sldMk cId="3472680013" sldId="865"/>
        </pc:sldMkLst>
        <pc:spChg chg="mod">
          <ac:chgData name="定凡 涂" userId="d3152e5327e471c7" providerId="LiveId" clId="{6D1405BD-F628-45BA-83B4-9D180C6E18E8}" dt="2024-05-15T11:13:23.960" v="640" actId="14100"/>
          <ac:spMkLst>
            <pc:docMk/>
            <pc:sldMk cId="3472680013" sldId="865"/>
            <ac:spMk id="9" creationId="{00000000-0000-0000-0000-000000000000}"/>
          </ac:spMkLst>
        </pc:spChg>
        <pc:spChg chg="mod">
          <ac:chgData name="定凡 涂" userId="d3152e5327e471c7" providerId="LiveId" clId="{6D1405BD-F628-45BA-83B4-9D180C6E18E8}" dt="2024-05-15T11:20:52.142" v="653" actId="20577"/>
          <ac:spMkLst>
            <pc:docMk/>
            <pc:sldMk cId="3472680013" sldId="865"/>
            <ac:spMk id="10" creationId="{00000000-0000-0000-0000-000000000000}"/>
          </ac:spMkLst>
        </pc:spChg>
      </pc:sldChg>
      <pc:sldChg chg="addSp modSp mod">
        <pc:chgData name="定凡 涂" userId="d3152e5327e471c7" providerId="LiveId" clId="{6D1405BD-F628-45BA-83B4-9D180C6E18E8}" dt="2024-05-15T11:21:49.463" v="665" actId="1035"/>
        <pc:sldMkLst>
          <pc:docMk/>
          <pc:sldMk cId="3907986224" sldId="866"/>
        </pc:sldMkLst>
        <pc:spChg chg="mod">
          <ac:chgData name="定凡 涂" userId="d3152e5327e471c7" providerId="LiveId" clId="{6D1405BD-F628-45BA-83B4-9D180C6E18E8}" dt="2024-05-15T11:21:45.218" v="656" actId="404"/>
          <ac:spMkLst>
            <pc:docMk/>
            <pc:sldMk cId="3907986224" sldId="866"/>
            <ac:spMk id="10" creationId="{00000000-0000-0000-0000-000000000000}"/>
          </ac:spMkLst>
        </pc:spChg>
        <pc:picChg chg="add mod modCrop">
          <ac:chgData name="定凡 涂" userId="d3152e5327e471c7" providerId="LiveId" clId="{6D1405BD-F628-45BA-83B4-9D180C6E18E8}" dt="2024-05-15T11:21:49.463" v="665" actId="1035"/>
          <ac:picMkLst>
            <pc:docMk/>
            <pc:sldMk cId="3907986224" sldId="866"/>
            <ac:picMk id="3" creationId="{D097055F-1FD3-BE7F-421E-FA0CD1B99C74}"/>
          </ac:picMkLst>
        </pc:picChg>
        <pc:picChg chg="add mod modCrop">
          <ac:chgData name="定凡 涂" userId="d3152e5327e471c7" providerId="LiveId" clId="{6D1405BD-F628-45BA-83B4-9D180C6E18E8}" dt="2024-05-15T11:21:48.623" v="662" actId="1035"/>
          <ac:picMkLst>
            <pc:docMk/>
            <pc:sldMk cId="3907986224" sldId="866"/>
            <ac:picMk id="8" creationId="{CA86B4E4-A42C-1B91-2EC1-8657C6832BA3}"/>
          </ac:picMkLst>
        </pc:picChg>
      </pc:sldChg>
      <pc:sldChg chg="addSp modSp mod">
        <pc:chgData name="定凡 涂" userId="d3152e5327e471c7" providerId="LiveId" clId="{6D1405BD-F628-45BA-83B4-9D180C6E18E8}" dt="2024-05-15T11:10:29.809" v="601" actId="108"/>
        <pc:sldMkLst>
          <pc:docMk/>
          <pc:sldMk cId="2889640201" sldId="867"/>
        </pc:sldMkLst>
        <pc:spChg chg="add mod">
          <ac:chgData name="定凡 涂" userId="d3152e5327e471c7" providerId="LiveId" clId="{6D1405BD-F628-45BA-83B4-9D180C6E18E8}" dt="2024-05-15T10:47:35.295" v="302"/>
          <ac:spMkLst>
            <pc:docMk/>
            <pc:sldMk cId="2889640201" sldId="867"/>
            <ac:spMk id="4" creationId="{44793AA9-971C-BAD0-B3ED-D68E1B1039B9}"/>
          </ac:spMkLst>
        </pc:spChg>
        <pc:spChg chg="mod">
          <ac:chgData name="定凡 涂" userId="d3152e5327e471c7" providerId="LiveId" clId="{6D1405BD-F628-45BA-83B4-9D180C6E18E8}" dt="2024-05-15T11:10:29.809" v="601" actId="108"/>
          <ac:spMkLst>
            <pc:docMk/>
            <pc:sldMk cId="2889640201" sldId="867"/>
            <ac:spMk id="10" creationId="{00000000-0000-0000-0000-000000000000}"/>
          </ac:spMkLst>
        </pc:spChg>
        <pc:graphicFrameChg chg="add mod">
          <ac:chgData name="定凡 涂" userId="d3152e5327e471c7" providerId="LiveId" clId="{6D1405BD-F628-45BA-83B4-9D180C6E18E8}" dt="2024-05-15T10:47:32.552" v="301"/>
          <ac:graphicFrameMkLst>
            <pc:docMk/>
            <pc:sldMk cId="2889640201" sldId="867"/>
            <ac:graphicFrameMk id="2" creationId="{2E3A002A-B207-F6EF-31FE-6EE3D00FFCFF}"/>
          </ac:graphicFrameMkLst>
        </pc:graphicFrameChg>
        <pc:graphicFrameChg chg="add mod">
          <ac:chgData name="定凡 涂" userId="d3152e5327e471c7" providerId="LiveId" clId="{6D1405BD-F628-45BA-83B4-9D180C6E18E8}" dt="2024-05-15T10:47:32.552" v="301"/>
          <ac:graphicFrameMkLst>
            <pc:docMk/>
            <pc:sldMk cId="2889640201" sldId="867"/>
            <ac:graphicFrameMk id="3" creationId="{6F04E43B-2F3B-7D95-4967-FB02126429BB}"/>
          </ac:graphicFrameMkLst>
        </pc:graphicFrameChg>
      </pc:sldChg>
      <pc:sldChg chg="modSp mod">
        <pc:chgData name="定凡 涂" userId="d3152e5327e471c7" providerId="LiveId" clId="{6D1405BD-F628-45BA-83B4-9D180C6E18E8}" dt="2024-05-15T11:09:37.200" v="597" actId="20577"/>
        <pc:sldMkLst>
          <pc:docMk/>
          <pc:sldMk cId="3743568735" sldId="868"/>
        </pc:sldMkLst>
        <pc:spChg chg="mod">
          <ac:chgData name="定凡 涂" userId="d3152e5327e471c7" providerId="LiveId" clId="{6D1405BD-F628-45BA-83B4-9D180C6E18E8}" dt="2024-05-15T11:09:37.200" v="597" actId="20577"/>
          <ac:spMkLst>
            <pc:docMk/>
            <pc:sldMk cId="3743568735" sldId="868"/>
            <ac:spMk id="10" creationId="{00000000-0000-0000-0000-000000000000}"/>
          </ac:spMkLst>
        </pc:spChg>
      </pc:sldChg>
      <pc:sldChg chg="modSp mod">
        <pc:chgData name="定凡 涂" userId="d3152e5327e471c7" providerId="LiveId" clId="{6D1405BD-F628-45BA-83B4-9D180C6E18E8}" dt="2024-05-15T11:09:23.475" v="594" actId="20577"/>
        <pc:sldMkLst>
          <pc:docMk/>
          <pc:sldMk cId="3749416789" sldId="869"/>
        </pc:sldMkLst>
        <pc:spChg chg="mod">
          <ac:chgData name="定凡 涂" userId="d3152e5327e471c7" providerId="LiveId" clId="{6D1405BD-F628-45BA-83B4-9D180C6E18E8}" dt="2024-05-15T11:09:23.475" v="594" actId="20577"/>
          <ac:spMkLst>
            <pc:docMk/>
            <pc:sldMk cId="3749416789" sldId="869"/>
            <ac:spMk id="10" creationId="{00000000-0000-0000-0000-000000000000}"/>
          </ac:spMkLst>
        </pc:spChg>
      </pc:sldChg>
      <pc:sldChg chg="addSp delSp modSp mod">
        <pc:chgData name="定凡 涂" userId="d3152e5327e471c7" providerId="LiveId" clId="{6D1405BD-F628-45BA-83B4-9D180C6E18E8}" dt="2024-05-15T11:08:54.222" v="592" actId="108"/>
        <pc:sldMkLst>
          <pc:docMk/>
          <pc:sldMk cId="290750346" sldId="872"/>
        </pc:sldMkLst>
        <pc:spChg chg="del">
          <ac:chgData name="定凡 涂" userId="d3152e5327e471c7" providerId="LiveId" clId="{6D1405BD-F628-45BA-83B4-9D180C6E18E8}" dt="2024-05-15T10:54:48.664" v="379" actId="478"/>
          <ac:spMkLst>
            <pc:docMk/>
            <pc:sldMk cId="290750346" sldId="872"/>
            <ac:spMk id="8" creationId="{00000000-0000-0000-0000-000000000000}"/>
          </ac:spMkLst>
        </pc:spChg>
        <pc:spChg chg="mod">
          <ac:chgData name="定凡 涂" userId="d3152e5327e471c7" providerId="LiveId" clId="{6D1405BD-F628-45BA-83B4-9D180C6E18E8}" dt="2024-05-15T11:08:54.222" v="592" actId="108"/>
          <ac:spMkLst>
            <pc:docMk/>
            <pc:sldMk cId="290750346" sldId="872"/>
            <ac:spMk id="11" creationId="{00000000-0000-0000-0000-000000000000}"/>
          </ac:spMkLst>
        </pc:spChg>
        <pc:picChg chg="add mod">
          <ac:chgData name="定凡 涂" userId="d3152e5327e471c7" providerId="LiveId" clId="{6D1405BD-F628-45BA-83B4-9D180C6E18E8}" dt="2024-05-15T10:55:05.428" v="387" actId="1076"/>
          <ac:picMkLst>
            <pc:docMk/>
            <pc:sldMk cId="290750346" sldId="872"/>
            <ac:picMk id="3" creationId="{B38CF95E-3155-50E4-42D3-EF23EB1D2FC7}"/>
          </ac:picMkLst>
        </pc:picChg>
      </pc:sldChg>
      <pc:sldChg chg="addSp delSp modSp mod">
        <pc:chgData name="定凡 涂" userId="d3152e5327e471c7" providerId="LiveId" clId="{6D1405BD-F628-45BA-83B4-9D180C6E18E8}" dt="2024-05-15T11:08:07.944" v="586" actId="108"/>
        <pc:sldMkLst>
          <pc:docMk/>
          <pc:sldMk cId="3698909127" sldId="873"/>
        </pc:sldMkLst>
        <pc:spChg chg="del">
          <ac:chgData name="定凡 涂" userId="d3152e5327e471c7" providerId="LiveId" clId="{6D1405BD-F628-45BA-83B4-9D180C6E18E8}" dt="2024-05-15T10:55:38.047" v="398" actId="478"/>
          <ac:spMkLst>
            <pc:docMk/>
            <pc:sldMk cId="3698909127" sldId="873"/>
            <ac:spMk id="8" creationId="{00000000-0000-0000-0000-000000000000}"/>
          </ac:spMkLst>
        </pc:spChg>
        <pc:spChg chg="mod">
          <ac:chgData name="定凡 涂" userId="d3152e5327e471c7" providerId="LiveId" clId="{6D1405BD-F628-45BA-83B4-9D180C6E18E8}" dt="2024-05-15T11:08:07.944" v="586" actId="108"/>
          <ac:spMkLst>
            <pc:docMk/>
            <pc:sldMk cId="3698909127" sldId="873"/>
            <ac:spMk id="10" creationId="{00000000-0000-0000-0000-000000000000}"/>
          </ac:spMkLst>
        </pc:spChg>
        <pc:picChg chg="add mod">
          <ac:chgData name="定凡 涂" userId="d3152e5327e471c7" providerId="LiveId" clId="{6D1405BD-F628-45BA-83B4-9D180C6E18E8}" dt="2024-05-15T10:55:51.948" v="410" actId="1076"/>
          <ac:picMkLst>
            <pc:docMk/>
            <pc:sldMk cId="3698909127" sldId="873"/>
            <ac:picMk id="3" creationId="{DDF19565-2CEC-191D-A639-CFB50354125A}"/>
          </ac:picMkLst>
        </pc:picChg>
      </pc:sldChg>
      <pc:sldChg chg="addSp delSp modSp mod">
        <pc:chgData name="定凡 涂" userId="d3152e5327e471c7" providerId="LiveId" clId="{6D1405BD-F628-45BA-83B4-9D180C6E18E8}" dt="2024-05-15T11:08:45.068" v="589" actId="108"/>
        <pc:sldMkLst>
          <pc:docMk/>
          <pc:sldMk cId="435941459" sldId="874"/>
        </pc:sldMkLst>
        <pc:spChg chg="del">
          <ac:chgData name="定凡 涂" userId="d3152e5327e471c7" providerId="LiveId" clId="{6D1405BD-F628-45BA-83B4-9D180C6E18E8}" dt="2024-05-15T10:57:03.921" v="415" actId="478"/>
          <ac:spMkLst>
            <pc:docMk/>
            <pc:sldMk cId="435941459" sldId="874"/>
            <ac:spMk id="8" creationId="{00000000-0000-0000-0000-000000000000}"/>
          </ac:spMkLst>
        </pc:spChg>
        <pc:spChg chg="mod">
          <ac:chgData name="定凡 涂" userId="d3152e5327e471c7" providerId="LiveId" clId="{6D1405BD-F628-45BA-83B4-9D180C6E18E8}" dt="2024-05-15T11:08:45.068" v="589" actId="108"/>
          <ac:spMkLst>
            <pc:docMk/>
            <pc:sldMk cId="435941459" sldId="874"/>
            <ac:spMk id="10" creationId="{00000000-0000-0000-0000-000000000000}"/>
          </ac:spMkLst>
        </pc:spChg>
        <pc:picChg chg="add mod">
          <ac:chgData name="定凡 涂" userId="d3152e5327e471c7" providerId="LiveId" clId="{6D1405BD-F628-45BA-83B4-9D180C6E18E8}" dt="2024-05-15T10:57:18.928" v="426" actId="1076"/>
          <ac:picMkLst>
            <pc:docMk/>
            <pc:sldMk cId="435941459" sldId="874"/>
            <ac:picMk id="3" creationId="{75C6E521-DEFF-6CF0-1A06-ED9CA01D6772}"/>
          </ac:picMkLst>
        </pc:picChg>
      </pc:sldChg>
      <pc:sldChg chg="modSp mod">
        <pc:chgData name="定凡 涂" userId="d3152e5327e471c7" providerId="LiveId" clId="{6D1405BD-F628-45BA-83B4-9D180C6E18E8}" dt="2024-05-15T11:22:18.256" v="666" actId="404"/>
        <pc:sldMkLst>
          <pc:docMk/>
          <pc:sldMk cId="2220111117" sldId="875"/>
        </pc:sldMkLst>
        <pc:spChg chg="mod">
          <ac:chgData name="定凡 涂" userId="d3152e5327e471c7" providerId="LiveId" clId="{6D1405BD-F628-45BA-83B4-9D180C6E18E8}" dt="2024-05-15T10:58:09.710" v="438" actId="14100"/>
          <ac:spMkLst>
            <pc:docMk/>
            <pc:sldMk cId="2220111117" sldId="875"/>
            <ac:spMk id="9" creationId="{00000000-0000-0000-0000-000000000000}"/>
          </ac:spMkLst>
        </pc:spChg>
        <pc:spChg chg="mod">
          <ac:chgData name="定凡 涂" userId="d3152e5327e471c7" providerId="LiveId" clId="{6D1405BD-F628-45BA-83B4-9D180C6E18E8}" dt="2024-05-15T11:22:18.256" v="666" actId="404"/>
          <ac:spMkLst>
            <pc:docMk/>
            <pc:sldMk cId="2220111117" sldId="875"/>
            <ac:spMk id="10" creationId="{00000000-0000-0000-0000-000000000000}"/>
          </ac:spMkLst>
        </pc:spChg>
      </pc:sldChg>
      <pc:sldChg chg="addSp modSp mod">
        <pc:chgData name="定凡 涂" userId="d3152e5327e471c7" providerId="LiveId" clId="{6D1405BD-F628-45BA-83B4-9D180C6E18E8}" dt="2024-05-15T11:22:44.094" v="686" actId="1037"/>
        <pc:sldMkLst>
          <pc:docMk/>
          <pc:sldMk cId="2166514189" sldId="876"/>
        </pc:sldMkLst>
        <pc:spChg chg="mod">
          <ac:chgData name="定凡 涂" userId="d3152e5327e471c7" providerId="LiveId" clId="{6D1405BD-F628-45BA-83B4-9D180C6E18E8}" dt="2024-05-15T11:22:26.026" v="667" actId="404"/>
          <ac:spMkLst>
            <pc:docMk/>
            <pc:sldMk cId="2166514189" sldId="876"/>
            <ac:spMk id="10" creationId="{00000000-0000-0000-0000-000000000000}"/>
          </ac:spMkLst>
        </pc:spChg>
        <pc:picChg chg="add mod">
          <ac:chgData name="定凡 涂" userId="d3152e5327e471c7" providerId="LiveId" clId="{6D1405BD-F628-45BA-83B4-9D180C6E18E8}" dt="2024-05-15T11:22:37.048" v="681" actId="1036"/>
          <ac:picMkLst>
            <pc:docMk/>
            <pc:sldMk cId="2166514189" sldId="876"/>
            <ac:picMk id="3" creationId="{09D25979-84A5-D121-D34B-26296542EFBD}"/>
          </ac:picMkLst>
        </pc:picChg>
        <pc:picChg chg="add mod">
          <ac:chgData name="定凡 涂" userId="d3152e5327e471c7" providerId="LiveId" clId="{6D1405BD-F628-45BA-83B4-9D180C6E18E8}" dt="2024-05-15T11:22:44.094" v="686" actId="1037"/>
          <ac:picMkLst>
            <pc:docMk/>
            <pc:sldMk cId="2166514189" sldId="876"/>
            <ac:picMk id="8" creationId="{FBAF12CF-45B0-BA92-986F-5F9BA82D0B1A}"/>
          </ac:picMkLst>
        </pc:picChg>
      </pc:sldChg>
      <pc:sldChg chg="addSp modSp mod">
        <pc:chgData name="定凡 涂" userId="d3152e5327e471c7" providerId="LiveId" clId="{6D1405BD-F628-45BA-83B4-9D180C6E18E8}" dt="2024-05-15T11:23:21.602" v="691" actId="20577"/>
        <pc:sldMkLst>
          <pc:docMk/>
          <pc:sldMk cId="1250767513" sldId="877"/>
        </pc:sldMkLst>
        <pc:spChg chg="add mod">
          <ac:chgData name="定凡 涂" userId="d3152e5327e471c7" providerId="LiveId" clId="{6D1405BD-F628-45BA-83B4-9D180C6E18E8}" dt="2024-05-15T11:04:39.885" v="550"/>
          <ac:spMkLst>
            <pc:docMk/>
            <pc:sldMk cId="1250767513" sldId="877"/>
            <ac:spMk id="3" creationId="{37EA5387-6A30-CEF6-4A63-0B2308EF8D6E}"/>
          </ac:spMkLst>
        </pc:spChg>
        <pc:spChg chg="mod">
          <ac:chgData name="定凡 涂" userId="d3152e5327e471c7" providerId="LiveId" clId="{6D1405BD-F628-45BA-83B4-9D180C6E18E8}" dt="2024-05-15T11:23:21.602" v="691" actId="20577"/>
          <ac:spMkLst>
            <pc:docMk/>
            <pc:sldMk cId="1250767513" sldId="877"/>
            <ac:spMk id="10" creationId="{00000000-0000-0000-0000-000000000000}"/>
          </ac:spMkLst>
        </pc:spChg>
        <pc:graphicFrameChg chg="add mod">
          <ac:chgData name="定凡 涂" userId="d3152e5327e471c7" providerId="LiveId" clId="{6D1405BD-F628-45BA-83B4-9D180C6E18E8}" dt="2024-05-15T11:04:37.543" v="549"/>
          <ac:graphicFrameMkLst>
            <pc:docMk/>
            <pc:sldMk cId="1250767513" sldId="877"/>
            <ac:graphicFrameMk id="2" creationId="{3D9370FD-33E0-27E8-D634-E4D5682EDD42}"/>
          </ac:graphicFrameMkLst>
        </pc:graphicFrameChg>
      </pc:sldChg>
      <pc:sldChg chg="modSp mod">
        <pc:chgData name="定凡 涂" userId="d3152e5327e471c7" providerId="LiveId" clId="{6D1405BD-F628-45BA-83B4-9D180C6E18E8}" dt="2024-05-15T11:07:17.026" v="581" actId="108"/>
        <pc:sldMkLst>
          <pc:docMk/>
          <pc:sldMk cId="2134826190" sldId="878"/>
        </pc:sldMkLst>
        <pc:spChg chg="mod">
          <ac:chgData name="定凡 涂" userId="d3152e5327e471c7" providerId="LiveId" clId="{6D1405BD-F628-45BA-83B4-9D180C6E18E8}" dt="2024-05-15T11:07:17.026" v="581" actId="108"/>
          <ac:spMkLst>
            <pc:docMk/>
            <pc:sldMk cId="2134826190" sldId="878"/>
            <ac:spMk id="8" creationId="{00000000-0000-0000-0000-000000000000}"/>
          </ac:spMkLst>
        </pc:spChg>
      </pc:sldChg>
      <pc:sldChg chg="addSp delSp modSp mod">
        <pc:chgData name="定凡 涂" userId="d3152e5327e471c7" providerId="LiveId" clId="{6D1405BD-F628-45BA-83B4-9D180C6E18E8}" dt="2024-05-15T11:26:44.394" v="708" actId="108"/>
        <pc:sldMkLst>
          <pc:docMk/>
          <pc:sldMk cId="3146935193" sldId="882"/>
        </pc:sldMkLst>
        <pc:spChg chg="del">
          <ac:chgData name="定凡 涂" userId="d3152e5327e471c7" providerId="LiveId" clId="{6D1405BD-F628-45BA-83B4-9D180C6E18E8}" dt="2024-05-15T11:25:29.970" v="692" actId="478"/>
          <ac:spMkLst>
            <pc:docMk/>
            <pc:sldMk cId="3146935193" sldId="882"/>
            <ac:spMk id="8" creationId="{00000000-0000-0000-0000-000000000000}"/>
          </ac:spMkLst>
        </pc:spChg>
        <pc:spChg chg="mod">
          <ac:chgData name="定凡 涂" userId="d3152e5327e471c7" providerId="LiveId" clId="{6D1405BD-F628-45BA-83B4-9D180C6E18E8}" dt="2024-05-15T11:26:44.394" v="708" actId="108"/>
          <ac:spMkLst>
            <pc:docMk/>
            <pc:sldMk cId="3146935193" sldId="882"/>
            <ac:spMk id="11" creationId="{00000000-0000-0000-0000-000000000000}"/>
          </ac:spMkLst>
        </pc:spChg>
        <pc:picChg chg="add mod modCrop">
          <ac:chgData name="定凡 涂" userId="d3152e5327e471c7" providerId="LiveId" clId="{6D1405BD-F628-45BA-83B4-9D180C6E18E8}" dt="2024-05-15T11:26:11.426" v="707" actId="732"/>
          <ac:picMkLst>
            <pc:docMk/>
            <pc:sldMk cId="3146935193" sldId="882"/>
            <ac:picMk id="3" creationId="{362FB761-30CE-52AB-53CF-49E3A78F9C55}"/>
          </ac:picMkLst>
        </pc:picChg>
      </pc:sldChg>
      <pc:sldChg chg="addSp delSp modSp mod">
        <pc:chgData name="定凡 涂" userId="d3152e5327e471c7" providerId="LiveId" clId="{6D1405BD-F628-45BA-83B4-9D180C6E18E8}" dt="2024-05-15T11:27:31.541" v="724" actId="14100"/>
        <pc:sldMkLst>
          <pc:docMk/>
          <pc:sldMk cId="2462252216" sldId="883"/>
        </pc:sldMkLst>
        <pc:spChg chg="del">
          <ac:chgData name="定凡 涂" userId="d3152e5327e471c7" providerId="LiveId" clId="{6D1405BD-F628-45BA-83B4-9D180C6E18E8}" dt="2024-05-15T11:27:01.233" v="710" actId="478"/>
          <ac:spMkLst>
            <pc:docMk/>
            <pc:sldMk cId="2462252216" sldId="883"/>
            <ac:spMk id="8" creationId="{00000000-0000-0000-0000-000000000000}"/>
          </ac:spMkLst>
        </pc:spChg>
        <pc:spChg chg="mod">
          <ac:chgData name="定凡 涂" userId="d3152e5327e471c7" providerId="LiveId" clId="{6D1405BD-F628-45BA-83B4-9D180C6E18E8}" dt="2024-05-15T11:27:26.408" v="720" actId="20577"/>
          <ac:spMkLst>
            <pc:docMk/>
            <pc:sldMk cId="2462252216" sldId="883"/>
            <ac:spMk id="10" creationId="{00000000-0000-0000-0000-000000000000}"/>
          </ac:spMkLst>
        </pc:spChg>
        <pc:picChg chg="add mod">
          <ac:chgData name="定凡 涂" userId="d3152e5327e471c7" providerId="LiveId" clId="{6D1405BD-F628-45BA-83B4-9D180C6E18E8}" dt="2024-05-15T11:27:31.541" v="724" actId="14100"/>
          <ac:picMkLst>
            <pc:docMk/>
            <pc:sldMk cId="2462252216" sldId="883"/>
            <ac:picMk id="3" creationId="{7ED53C45-8ADE-06A8-5911-E3BAB646907A}"/>
          </ac:picMkLst>
        </pc:picChg>
      </pc:sldChg>
      <pc:sldChg chg="addSp delSp modSp mod">
        <pc:chgData name="定凡 涂" userId="d3152e5327e471c7" providerId="LiveId" clId="{6D1405BD-F628-45BA-83B4-9D180C6E18E8}" dt="2024-05-15T11:28:28.522" v="739" actId="14100"/>
        <pc:sldMkLst>
          <pc:docMk/>
          <pc:sldMk cId="3584370129" sldId="884"/>
        </pc:sldMkLst>
        <pc:spChg chg="del">
          <ac:chgData name="定凡 涂" userId="d3152e5327e471c7" providerId="LiveId" clId="{6D1405BD-F628-45BA-83B4-9D180C6E18E8}" dt="2024-05-15T11:28:00.199" v="726" actId="478"/>
          <ac:spMkLst>
            <pc:docMk/>
            <pc:sldMk cId="3584370129" sldId="884"/>
            <ac:spMk id="8" creationId="{00000000-0000-0000-0000-000000000000}"/>
          </ac:spMkLst>
        </pc:spChg>
        <pc:spChg chg="mod">
          <ac:chgData name="定凡 涂" userId="d3152e5327e471c7" providerId="LiveId" clId="{6D1405BD-F628-45BA-83B4-9D180C6E18E8}" dt="2024-05-15T11:28:24.707" v="736" actId="14100"/>
          <ac:spMkLst>
            <pc:docMk/>
            <pc:sldMk cId="3584370129" sldId="884"/>
            <ac:spMk id="10" creationId="{00000000-0000-0000-0000-000000000000}"/>
          </ac:spMkLst>
        </pc:spChg>
        <pc:picChg chg="add mod">
          <ac:chgData name="定凡 涂" userId="d3152e5327e471c7" providerId="LiveId" clId="{6D1405BD-F628-45BA-83B4-9D180C6E18E8}" dt="2024-05-15T11:28:28.522" v="739" actId="14100"/>
          <ac:picMkLst>
            <pc:docMk/>
            <pc:sldMk cId="3584370129" sldId="884"/>
            <ac:picMk id="3" creationId="{531FC4EE-4920-9C74-6344-DE3984A384FC}"/>
          </ac:picMkLst>
        </pc:picChg>
      </pc:sldChg>
      <pc:sldChg chg="modSp mod">
        <pc:chgData name="定凡 涂" userId="d3152e5327e471c7" providerId="LiveId" clId="{6D1405BD-F628-45BA-83B4-9D180C6E18E8}" dt="2024-05-15T11:31:58" v="798"/>
        <pc:sldMkLst>
          <pc:docMk/>
          <pc:sldMk cId="668675567" sldId="885"/>
        </pc:sldMkLst>
        <pc:spChg chg="mod">
          <ac:chgData name="定凡 涂" userId="d3152e5327e471c7" providerId="LiveId" clId="{6D1405BD-F628-45BA-83B4-9D180C6E18E8}" dt="2024-05-15T11:31:37.822" v="795" actId="14100"/>
          <ac:spMkLst>
            <pc:docMk/>
            <pc:sldMk cId="668675567" sldId="885"/>
            <ac:spMk id="9" creationId="{00000000-0000-0000-0000-000000000000}"/>
          </ac:spMkLst>
        </pc:spChg>
        <pc:spChg chg="mod">
          <ac:chgData name="定凡 涂" userId="d3152e5327e471c7" providerId="LiveId" clId="{6D1405BD-F628-45BA-83B4-9D180C6E18E8}" dt="2024-05-15T11:31:58" v="798"/>
          <ac:spMkLst>
            <pc:docMk/>
            <pc:sldMk cId="668675567" sldId="885"/>
            <ac:spMk id="10" creationId="{00000000-0000-0000-0000-000000000000}"/>
          </ac:spMkLst>
        </pc:spChg>
      </pc:sldChg>
      <pc:sldChg chg="addSp modSp mod">
        <pc:chgData name="定凡 涂" userId="d3152e5327e471c7" providerId="LiveId" clId="{6D1405BD-F628-45BA-83B4-9D180C6E18E8}" dt="2024-05-15T11:33:10.711" v="820"/>
        <pc:sldMkLst>
          <pc:docMk/>
          <pc:sldMk cId="2959796530" sldId="886"/>
        </pc:sldMkLst>
        <pc:spChg chg="mod">
          <ac:chgData name="定凡 涂" userId="d3152e5327e471c7" providerId="LiveId" clId="{6D1405BD-F628-45BA-83B4-9D180C6E18E8}" dt="2024-05-15T11:33:10.711" v="820"/>
          <ac:spMkLst>
            <pc:docMk/>
            <pc:sldMk cId="2959796530" sldId="886"/>
            <ac:spMk id="10" creationId="{00000000-0000-0000-0000-000000000000}"/>
          </ac:spMkLst>
        </pc:spChg>
        <pc:picChg chg="add mod">
          <ac:chgData name="定凡 涂" userId="d3152e5327e471c7" providerId="LiveId" clId="{6D1405BD-F628-45BA-83B4-9D180C6E18E8}" dt="2024-05-15T11:32:58.005" v="818" actId="1076"/>
          <ac:picMkLst>
            <pc:docMk/>
            <pc:sldMk cId="2959796530" sldId="886"/>
            <ac:picMk id="3" creationId="{CAADE259-AD7A-0F08-87AD-97338DFC2A8F}"/>
          </ac:picMkLst>
        </pc:picChg>
        <pc:picChg chg="add mod">
          <ac:chgData name="定凡 涂" userId="d3152e5327e471c7" providerId="LiveId" clId="{6D1405BD-F628-45BA-83B4-9D180C6E18E8}" dt="2024-05-15T11:32:59.329" v="819" actId="1076"/>
          <ac:picMkLst>
            <pc:docMk/>
            <pc:sldMk cId="2959796530" sldId="886"/>
            <ac:picMk id="8" creationId="{EFD1BAAF-D0C2-467B-5D59-72ED1BE380D3}"/>
          </ac:picMkLst>
        </pc:picChg>
      </pc:sldChg>
      <pc:sldChg chg="addSp modSp mod">
        <pc:chgData name="定凡 涂" userId="d3152e5327e471c7" providerId="LiveId" clId="{6D1405BD-F628-45BA-83B4-9D180C6E18E8}" dt="2024-05-15T11:35:21.961" v="842" actId="404"/>
        <pc:sldMkLst>
          <pc:docMk/>
          <pc:sldMk cId="2830683381" sldId="887"/>
        </pc:sldMkLst>
        <pc:spChg chg="add mod">
          <ac:chgData name="定凡 涂" userId="d3152e5327e471c7" providerId="LiveId" clId="{6D1405BD-F628-45BA-83B4-9D180C6E18E8}" dt="2024-05-15T11:33:33.415" v="823"/>
          <ac:spMkLst>
            <pc:docMk/>
            <pc:sldMk cId="2830683381" sldId="887"/>
            <ac:spMk id="4" creationId="{7CF89AFB-F629-ECB0-2C03-25FDA41E8D3A}"/>
          </ac:spMkLst>
        </pc:spChg>
        <pc:spChg chg="mod">
          <ac:chgData name="定凡 涂" userId="d3152e5327e471c7" providerId="LiveId" clId="{6D1405BD-F628-45BA-83B4-9D180C6E18E8}" dt="2024-05-15T11:35:21.961" v="842" actId="404"/>
          <ac:spMkLst>
            <pc:docMk/>
            <pc:sldMk cId="2830683381" sldId="887"/>
            <ac:spMk id="10" creationId="{00000000-0000-0000-0000-000000000000}"/>
          </ac:spMkLst>
        </pc:spChg>
        <pc:graphicFrameChg chg="add mod">
          <ac:chgData name="定凡 涂" userId="d3152e5327e471c7" providerId="LiveId" clId="{6D1405BD-F628-45BA-83B4-9D180C6E18E8}" dt="2024-05-15T11:33:31.419" v="822"/>
          <ac:graphicFrameMkLst>
            <pc:docMk/>
            <pc:sldMk cId="2830683381" sldId="887"/>
            <ac:graphicFrameMk id="2" creationId="{23CD833E-5AA0-A4C6-E6F2-2D6A310B9494}"/>
          </ac:graphicFrameMkLst>
        </pc:graphicFrameChg>
        <pc:graphicFrameChg chg="add mod">
          <ac:chgData name="定凡 涂" userId="d3152e5327e471c7" providerId="LiveId" clId="{6D1405BD-F628-45BA-83B4-9D180C6E18E8}" dt="2024-05-15T11:33:31.419" v="822"/>
          <ac:graphicFrameMkLst>
            <pc:docMk/>
            <pc:sldMk cId="2830683381" sldId="887"/>
            <ac:graphicFrameMk id="3" creationId="{D7B12ACC-6978-FAC4-87BE-21A57D829064}"/>
          </ac:graphicFrameMkLst>
        </pc:graphicFrameChg>
      </pc:sldChg>
      <pc:sldChg chg="modSp mod">
        <pc:chgData name="定凡 涂" userId="d3152e5327e471c7" providerId="LiveId" clId="{6D1405BD-F628-45BA-83B4-9D180C6E18E8}" dt="2024-05-15T11:35:45.077" v="844" actId="108"/>
        <pc:sldMkLst>
          <pc:docMk/>
          <pc:sldMk cId="2326913006" sldId="888"/>
        </pc:sldMkLst>
        <pc:spChg chg="mod">
          <ac:chgData name="定凡 涂" userId="d3152e5327e471c7" providerId="LiveId" clId="{6D1405BD-F628-45BA-83B4-9D180C6E18E8}" dt="2024-05-15T11:35:45.077" v="844" actId="108"/>
          <ac:spMkLst>
            <pc:docMk/>
            <pc:sldMk cId="2326913006" sldId="888"/>
            <ac:spMk id="10" creationId="{00000000-0000-0000-0000-000000000000}"/>
          </ac:spMkLst>
        </pc:spChg>
      </pc:sldChg>
      <pc:sldChg chg="modSp mod">
        <pc:chgData name="定凡 涂" userId="d3152e5327e471c7" providerId="LiveId" clId="{6D1405BD-F628-45BA-83B4-9D180C6E18E8}" dt="2024-05-15T11:35:50.118" v="845" actId="20577"/>
        <pc:sldMkLst>
          <pc:docMk/>
          <pc:sldMk cId="2285216796" sldId="890"/>
        </pc:sldMkLst>
        <pc:spChg chg="mod">
          <ac:chgData name="定凡 涂" userId="d3152e5327e471c7" providerId="LiveId" clId="{6D1405BD-F628-45BA-83B4-9D180C6E18E8}" dt="2024-05-15T11:35:50.118" v="845" actId="20577"/>
          <ac:spMkLst>
            <pc:docMk/>
            <pc:sldMk cId="2285216796" sldId="890"/>
            <ac:spMk id="10" creationId="{00000000-0000-0000-0000-000000000000}"/>
          </ac:spMkLst>
        </pc:spChg>
      </pc:sldChg>
      <pc:sldChg chg="modSp mod">
        <pc:chgData name="定凡 涂" userId="d3152e5327e471c7" providerId="LiveId" clId="{6D1405BD-F628-45BA-83B4-9D180C6E18E8}" dt="2024-05-15T11:07:21.339" v="583" actId="20577"/>
        <pc:sldMkLst>
          <pc:docMk/>
          <pc:sldMk cId="2498978568" sldId="894"/>
        </pc:sldMkLst>
        <pc:spChg chg="mod">
          <ac:chgData name="定凡 涂" userId="d3152e5327e471c7" providerId="LiveId" clId="{6D1405BD-F628-45BA-83B4-9D180C6E18E8}" dt="2024-05-15T11:07:21.339" v="583" actId="20577"/>
          <ac:spMkLst>
            <pc:docMk/>
            <pc:sldMk cId="2498978568" sldId="894"/>
            <ac:spMk id="9"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0</a:t>
            </a:fld>
            <a:endParaRPr lang="en-US" altLang="zh-CN"/>
          </a:p>
        </p:txBody>
      </p:sp>
    </p:spTree>
    <p:extLst>
      <p:ext uri="{BB962C8B-B14F-4D97-AF65-F5344CB8AC3E}">
        <p14:creationId xmlns:p14="http://schemas.microsoft.com/office/powerpoint/2010/main" val="77599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a:t>
            </a:fld>
            <a:endParaRPr lang="en-US" altLang="zh-CN"/>
          </a:p>
        </p:txBody>
      </p:sp>
    </p:spTree>
    <p:extLst>
      <p:ext uri="{BB962C8B-B14F-4D97-AF65-F5344CB8AC3E}">
        <p14:creationId xmlns:p14="http://schemas.microsoft.com/office/powerpoint/2010/main" val="1469508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10</a:t>
            </a:fld>
            <a:endParaRPr lang="en-US" altLang="zh-CN"/>
          </a:p>
        </p:txBody>
      </p:sp>
    </p:spTree>
    <p:extLst>
      <p:ext uri="{BB962C8B-B14F-4D97-AF65-F5344CB8AC3E}">
        <p14:creationId xmlns:p14="http://schemas.microsoft.com/office/powerpoint/2010/main" val="1378396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11</a:t>
            </a:fld>
            <a:endParaRPr lang="en-US" altLang="zh-CN"/>
          </a:p>
        </p:txBody>
      </p:sp>
    </p:spTree>
    <p:extLst>
      <p:ext uri="{BB962C8B-B14F-4D97-AF65-F5344CB8AC3E}">
        <p14:creationId xmlns:p14="http://schemas.microsoft.com/office/powerpoint/2010/main" val="2989674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12</a:t>
            </a:fld>
            <a:endParaRPr lang="en-US" altLang="zh-CN"/>
          </a:p>
        </p:txBody>
      </p:sp>
    </p:spTree>
    <p:extLst>
      <p:ext uri="{BB962C8B-B14F-4D97-AF65-F5344CB8AC3E}">
        <p14:creationId xmlns:p14="http://schemas.microsoft.com/office/powerpoint/2010/main" val="362667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13</a:t>
            </a:fld>
            <a:endParaRPr lang="en-US" altLang="zh-CN"/>
          </a:p>
        </p:txBody>
      </p:sp>
    </p:spTree>
    <p:extLst>
      <p:ext uri="{BB962C8B-B14F-4D97-AF65-F5344CB8AC3E}">
        <p14:creationId xmlns:p14="http://schemas.microsoft.com/office/powerpoint/2010/main" val="2988566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14</a:t>
            </a:fld>
            <a:endParaRPr lang="en-US" altLang="zh-CN"/>
          </a:p>
        </p:txBody>
      </p:sp>
    </p:spTree>
    <p:extLst>
      <p:ext uri="{BB962C8B-B14F-4D97-AF65-F5344CB8AC3E}">
        <p14:creationId xmlns:p14="http://schemas.microsoft.com/office/powerpoint/2010/main" val="2026816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15</a:t>
            </a:fld>
            <a:endParaRPr lang="en-US" altLang="zh-CN"/>
          </a:p>
        </p:txBody>
      </p:sp>
    </p:spTree>
    <p:extLst>
      <p:ext uri="{BB962C8B-B14F-4D97-AF65-F5344CB8AC3E}">
        <p14:creationId xmlns:p14="http://schemas.microsoft.com/office/powerpoint/2010/main" val="655388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16</a:t>
            </a:fld>
            <a:endParaRPr lang="en-US" altLang="zh-CN"/>
          </a:p>
        </p:txBody>
      </p:sp>
    </p:spTree>
    <p:extLst>
      <p:ext uri="{BB962C8B-B14F-4D97-AF65-F5344CB8AC3E}">
        <p14:creationId xmlns:p14="http://schemas.microsoft.com/office/powerpoint/2010/main" val="3344992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17</a:t>
            </a:fld>
            <a:endParaRPr lang="en-US" altLang="zh-CN"/>
          </a:p>
        </p:txBody>
      </p:sp>
    </p:spTree>
    <p:extLst>
      <p:ext uri="{BB962C8B-B14F-4D97-AF65-F5344CB8AC3E}">
        <p14:creationId xmlns:p14="http://schemas.microsoft.com/office/powerpoint/2010/main" val="1934315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18</a:t>
            </a:fld>
            <a:endParaRPr lang="en-US" altLang="zh-CN"/>
          </a:p>
        </p:txBody>
      </p:sp>
    </p:spTree>
    <p:extLst>
      <p:ext uri="{BB962C8B-B14F-4D97-AF65-F5344CB8AC3E}">
        <p14:creationId xmlns:p14="http://schemas.microsoft.com/office/powerpoint/2010/main" val="3823387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t>1</a:t>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extLst>
      <p:ext uri="{BB962C8B-B14F-4D97-AF65-F5344CB8AC3E}">
        <p14:creationId xmlns:p14="http://schemas.microsoft.com/office/powerpoint/2010/main" val="2796833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19</a:t>
            </a:fld>
            <a:endParaRPr lang="en-US" altLang="zh-CN"/>
          </a:p>
        </p:txBody>
      </p:sp>
    </p:spTree>
    <p:extLst>
      <p:ext uri="{BB962C8B-B14F-4D97-AF65-F5344CB8AC3E}">
        <p14:creationId xmlns:p14="http://schemas.microsoft.com/office/powerpoint/2010/main" val="1888745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20</a:t>
            </a:fld>
            <a:endParaRPr lang="en-US" altLang="zh-CN"/>
          </a:p>
        </p:txBody>
      </p:sp>
    </p:spTree>
    <p:extLst>
      <p:ext uri="{BB962C8B-B14F-4D97-AF65-F5344CB8AC3E}">
        <p14:creationId xmlns:p14="http://schemas.microsoft.com/office/powerpoint/2010/main" val="3090710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21</a:t>
            </a:fld>
            <a:endParaRPr lang="en-US" altLang="zh-CN"/>
          </a:p>
        </p:txBody>
      </p:sp>
    </p:spTree>
    <p:extLst>
      <p:ext uri="{BB962C8B-B14F-4D97-AF65-F5344CB8AC3E}">
        <p14:creationId xmlns:p14="http://schemas.microsoft.com/office/powerpoint/2010/main" val="2956268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22</a:t>
            </a:fld>
            <a:endParaRPr lang="en-US" altLang="zh-CN"/>
          </a:p>
        </p:txBody>
      </p:sp>
    </p:spTree>
    <p:extLst>
      <p:ext uri="{BB962C8B-B14F-4D97-AF65-F5344CB8AC3E}">
        <p14:creationId xmlns:p14="http://schemas.microsoft.com/office/powerpoint/2010/main" val="3536909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23</a:t>
            </a:fld>
            <a:endParaRPr lang="en-US" altLang="zh-CN"/>
          </a:p>
        </p:txBody>
      </p:sp>
    </p:spTree>
    <p:extLst>
      <p:ext uri="{BB962C8B-B14F-4D97-AF65-F5344CB8AC3E}">
        <p14:creationId xmlns:p14="http://schemas.microsoft.com/office/powerpoint/2010/main" val="3179692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24</a:t>
            </a:fld>
            <a:endParaRPr lang="en-US" altLang="zh-CN"/>
          </a:p>
        </p:txBody>
      </p:sp>
    </p:spTree>
    <p:extLst>
      <p:ext uri="{BB962C8B-B14F-4D97-AF65-F5344CB8AC3E}">
        <p14:creationId xmlns:p14="http://schemas.microsoft.com/office/powerpoint/2010/main" val="3594995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25</a:t>
            </a:fld>
            <a:endParaRPr lang="en-US" altLang="zh-CN"/>
          </a:p>
        </p:txBody>
      </p:sp>
    </p:spTree>
    <p:extLst>
      <p:ext uri="{BB962C8B-B14F-4D97-AF65-F5344CB8AC3E}">
        <p14:creationId xmlns:p14="http://schemas.microsoft.com/office/powerpoint/2010/main" val="1841035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26</a:t>
            </a:fld>
            <a:endParaRPr lang="en-US" altLang="zh-CN"/>
          </a:p>
        </p:txBody>
      </p:sp>
    </p:spTree>
    <p:extLst>
      <p:ext uri="{BB962C8B-B14F-4D97-AF65-F5344CB8AC3E}">
        <p14:creationId xmlns:p14="http://schemas.microsoft.com/office/powerpoint/2010/main" val="2499308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27</a:t>
            </a:fld>
            <a:endParaRPr lang="en-US" altLang="zh-CN"/>
          </a:p>
        </p:txBody>
      </p:sp>
    </p:spTree>
    <p:extLst>
      <p:ext uri="{BB962C8B-B14F-4D97-AF65-F5344CB8AC3E}">
        <p14:creationId xmlns:p14="http://schemas.microsoft.com/office/powerpoint/2010/main" val="19858434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28</a:t>
            </a:fld>
            <a:endParaRPr lang="en-US" altLang="zh-CN"/>
          </a:p>
        </p:txBody>
      </p:sp>
    </p:spTree>
    <p:extLst>
      <p:ext uri="{BB962C8B-B14F-4D97-AF65-F5344CB8AC3E}">
        <p14:creationId xmlns:p14="http://schemas.microsoft.com/office/powerpoint/2010/main" val="4223490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a:t>
            </a:fld>
            <a:endParaRPr lang="en-US" altLang="zh-CN"/>
          </a:p>
        </p:txBody>
      </p:sp>
    </p:spTree>
    <p:extLst>
      <p:ext uri="{BB962C8B-B14F-4D97-AF65-F5344CB8AC3E}">
        <p14:creationId xmlns:p14="http://schemas.microsoft.com/office/powerpoint/2010/main" val="3006342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29</a:t>
            </a:fld>
            <a:endParaRPr lang="en-US" altLang="zh-CN"/>
          </a:p>
        </p:txBody>
      </p:sp>
    </p:spTree>
    <p:extLst>
      <p:ext uri="{BB962C8B-B14F-4D97-AF65-F5344CB8AC3E}">
        <p14:creationId xmlns:p14="http://schemas.microsoft.com/office/powerpoint/2010/main" val="3566790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30</a:t>
            </a:fld>
            <a:endParaRPr lang="en-US" altLang="zh-CN"/>
          </a:p>
        </p:txBody>
      </p:sp>
    </p:spTree>
    <p:extLst>
      <p:ext uri="{BB962C8B-B14F-4D97-AF65-F5344CB8AC3E}">
        <p14:creationId xmlns:p14="http://schemas.microsoft.com/office/powerpoint/2010/main" val="1757278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31</a:t>
            </a:fld>
            <a:endParaRPr lang="en-US" altLang="zh-CN"/>
          </a:p>
        </p:txBody>
      </p:sp>
    </p:spTree>
    <p:extLst>
      <p:ext uri="{BB962C8B-B14F-4D97-AF65-F5344CB8AC3E}">
        <p14:creationId xmlns:p14="http://schemas.microsoft.com/office/powerpoint/2010/main" val="3698946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32</a:t>
            </a:fld>
            <a:endParaRPr lang="en-US" altLang="zh-CN"/>
          </a:p>
        </p:txBody>
      </p:sp>
    </p:spTree>
    <p:extLst>
      <p:ext uri="{BB962C8B-B14F-4D97-AF65-F5344CB8AC3E}">
        <p14:creationId xmlns:p14="http://schemas.microsoft.com/office/powerpoint/2010/main" val="1571402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33</a:t>
            </a:fld>
            <a:endParaRPr lang="en-US" altLang="zh-CN"/>
          </a:p>
        </p:txBody>
      </p:sp>
    </p:spTree>
    <p:extLst>
      <p:ext uri="{BB962C8B-B14F-4D97-AF65-F5344CB8AC3E}">
        <p14:creationId xmlns:p14="http://schemas.microsoft.com/office/powerpoint/2010/main" val="525041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34</a:t>
            </a:fld>
            <a:endParaRPr lang="en-US" altLang="zh-CN"/>
          </a:p>
        </p:txBody>
      </p:sp>
    </p:spTree>
    <p:extLst>
      <p:ext uri="{BB962C8B-B14F-4D97-AF65-F5344CB8AC3E}">
        <p14:creationId xmlns:p14="http://schemas.microsoft.com/office/powerpoint/2010/main" val="29675786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35</a:t>
            </a:fld>
            <a:endParaRPr lang="en-US" altLang="zh-CN"/>
          </a:p>
        </p:txBody>
      </p:sp>
    </p:spTree>
    <p:extLst>
      <p:ext uri="{BB962C8B-B14F-4D97-AF65-F5344CB8AC3E}">
        <p14:creationId xmlns:p14="http://schemas.microsoft.com/office/powerpoint/2010/main" val="1602011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36</a:t>
            </a:fld>
            <a:endParaRPr lang="en-US" altLang="zh-CN"/>
          </a:p>
        </p:txBody>
      </p:sp>
    </p:spTree>
    <p:extLst>
      <p:ext uri="{BB962C8B-B14F-4D97-AF65-F5344CB8AC3E}">
        <p14:creationId xmlns:p14="http://schemas.microsoft.com/office/powerpoint/2010/main" val="5466531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37</a:t>
            </a:fld>
            <a:endParaRPr lang="en-US" altLang="zh-CN"/>
          </a:p>
        </p:txBody>
      </p:sp>
    </p:spTree>
    <p:extLst>
      <p:ext uri="{BB962C8B-B14F-4D97-AF65-F5344CB8AC3E}">
        <p14:creationId xmlns:p14="http://schemas.microsoft.com/office/powerpoint/2010/main" val="2290314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38</a:t>
            </a:fld>
            <a:endParaRPr lang="en-US" altLang="zh-CN"/>
          </a:p>
        </p:txBody>
      </p:sp>
    </p:spTree>
    <p:extLst>
      <p:ext uri="{BB962C8B-B14F-4D97-AF65-F5344CB8AC3E}">
        <p14:creationId xmlns:p14="http://schemas.microsoft.com/office/powerpoint/2010/main" val="4163914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a:t>
            </a:fld>
            <a:endParaRPr lang="en-US" altLang="zh-CN"/>
          </a:p>
        </p:txBody>
      </p:sp>
    </p:spTree>
    <p:extLst>
      <p:ext uri="{BB962C8B-B14F-4D97-AF65-F5344CB8AC3E}">
        <p14:creationId xmlns:p14="http://schemas.microsoft.com/office/powerpoint/2010/main" val="532720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39</a:t>
            </a:fld>
            <a:endParaRPr lang="en-US" altLang="zh-CN"/>
          </a:p>
        </p:txBody>
      </p:sp>
    </p:spTree>
    <p:extLst>
      <p:ext uri="{BB962C8B-B14F-4D97-AF65-F5344CB8AC3E}">
        <p14:creationId xmlns:p14="http://schemas.microsoft.com/office/powerpoint/2010/main" val="2686079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40</a:t>
            </a:fld>
            <a:endParaRPr lang="en-US" altLang="zh-CN"/>
          </a:p>
        </p:txBody>
      </p:sp>
    </p:spTree>
    <p:extLst>
      <p:ext uri="{BB962C8B-B14F-4D97-AF65-F5344CB8AC3E}">
        <p14:creationId xmlns:p14="http://schemas.microsoft.com/office/powerpoint/2010/main" val="17504551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41</a:t>
            </a:fld>
            <a:endParaRPr lang="en-US" altLang="zh-CN"/>
          </a:p>
        </p:txBody>
      </p:sp>
    </p:spTree>
    <p:extLst>
      <p:ext uri="{BB962C8B-B14F-4D97-AF65-F5344CB8AC3E}">
        <p14:creationId xmlns:p14="http://schemas.microsoft.com/office/powerpoint/2010/main" val="21111786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42</a:t>
            </a:fld>
            <a:endParaRPr lang="en-US" altLang="zh-CN"/>
          </a:p>
        </p:txBody>
      </p:sp>
    </p:spTree>
    <p:extLst>
      <p:ext uri="{BB962C8B-B14F-4D97-AF65-F5344CB8AC3E}">
        <p14:creationId xmlns:p14="http://schemas.microsoft.com/office/powerpoint/2010/main" val="32160741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43</a:t>
            </a:fld>
            <a:endParaRPr lang="en-US" altLang="zh-CN"/>
          </a:p>
        </p:txBody>
      </p:sp>
    </p:spTree>
    <p:extLst>
      <p:ext uri="{BB962C8B-B14F-4D97-AF65-F5344CB8AC3E}">
        <p14:creationId xmlns:p14="http://schemas.microsoft.com/office/powerpoint/2010/main" val="20922730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44</a:t>
            </a:fld>
            <a:endParaRPr lang="en-US" altLang="zh-CN"/>
          </a:p>
        </p:txBody>
      </p:sp>
    </p:spTree>
    <p:extLst>
      <p:ext uri="{BB962C8B-B14F-4D97-AF65-F5344CB8AC3E}">
        <p14:creationId xmlns:p14="http://schemas.microsoft.com/office/powerpoint/2010/main" val="31291106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45</a:t>
            </a:fld>
            <a:endParaRPr lang="en-US" altLang="zh-CN"/>
          </a:p>
        </p:txBody>
      </p:sp>
    </p:spTree>
    <p:extLst>
      <p:ext uri="{BB962C8B-B14F-4D97-AF65-F5344CB8AC3E}">
        <p14:creationId xmlns:p14="http://schemas.microsoft.com/office/powerpoint/2010/main" val="377677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a:t>
            </a:fld>
            <a:endParaRPr lang="en-US" altLang="zh-CN"/>
          </a:p>
        </p:txBody>
      </p:sp>
    </p:spTree>
    <p:extLst>
      <p:ext uri="{BB962C8B-B14F-4D97-AF65-F5344CB8AC3E}">
        <p14:creationId xmlns:p14="http://schemas.microsoft.com/office/powerpoint/2010/main" val="2346703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a:t>
            </a:fld>
            <a:endParaRPr lang="en-US" altLang="zh-CN"/>
          </a:p>
        </p:txBody>
      </p:sp>
    </p:spTree>
    <p:extLst>
      <p:ext uri="{BB962C8B-B14F-4D97-AF65-F5344CB8AC3E}">
        <p14:creationId xmlns:p14="http://schemas.microsoft.com/office/powerpoint/2010/main" val="2020129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a:t>
            </a:fld>
            <a:endParaRPr lang="en-US" altLang="zh-CN"/>
          </a:p>
        </p:txBody>
      </p:sp>
    </p:spTree>
    <p:extLst>
      <p:ext uri="{BB962C8B-B14F-4D97-AF65-F5344CB8AC3E}">
        <p14:creationId xmlns:p14="http://schemas.microsoft.com/office/powerpoint/2010/main" val="324182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a:t>
            </a:fld>
            <a:endParaRPr lang="en-US" altLang="zh-CN"/>
          </a:p>
        </p:txBody>
      </p:sp>
    </p:spTree>
    <p:extLst>
      <p:ext uri="{BB962C8B-B14F-4D97-AF65-F5344CB8AC3E}">
        <p14:creationId xmlns:p14="http://schemas.microsoft.com/office/powerpoint/2010/main" val="455138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a:t>
            </a:fld>
            <a:endParaRPr lang="en-US" altLang="zh-CN"/>
          </a:p>
        </p:txBody>
      </p:sp>
    </p:spTree>
    <p:extLst>
      <p:ext uri="{BB962C8B-B14F-4D97-AF65-F5344CB8AC3E}">
        <p14:creationId xmlns:p14="http://schemas.microsoft.com/office/powerpoint/2010/main" val="33222987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1800" b="1">
                <a:solidFill>
                  <a:schemeClr val="bg1"/>
                </a:solidFill>
                <a:latin typeface="+mn-lt"/>
                <a:cs typeface="+mn-lt"/>
              </a:defRPr>
            </a:lvl1pPr>
          </a:lstStyle>
          <a:p>
            <a:r>
              <a:rPr lang="zh-CN" altLang="en-US" dirty="0">
                <a:ea typeface="宋体" panose="02010600030101010101" pitchFamily="2" charset="-122"/>
              </a:rPr>
              <a:t>第</a:t>
            </a:r>
            <a:fld id="{7D9BB5D0-35E4-459D-AEF3-FE4D7C45CC19}" type="slidenum">
              <a:rPr lang="zh-CN" altLang="en-US" smtClean="0"/>
              <a:pPr/>
              <a:t>‹#›</a:t>
            </a:fld>
            <a:r>
              <a:rPr lang="zh-CN" altLang="en-US" dirty="0">
                <a:ea typeface="宋体" panose="02010600030101010101" pitchFamily="2" charset="-122"/>
              </a:rPr>
              <a:t>页 共</a:t>
            </a:r>
            <a:r>
              <a:rPr lang="en-US" altLang="zh-CN" dirty="0">
                <a:ea typeface="宋体" panose="02010600030101010101" pitchFamily="2" charset="-122"/>
              </a:rPr>
              <a:t>47</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73880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41155" y="6684645"/>
            <a:ext cx="2743835" cy="260985"/>
          </a:xfrm>
          <a:prstGeom prst="rect">
            <a:avLst/>
          </a:prstGeom>
        </p:spPr>
        <p:txBody>
          <a:bodyPr vert="horz" lIns="91440" tIns="45720" rIns="91440" bIns="45720" rtlCol="0" anchor="ctr"/>
          <a:lstStyle>
            <a:lvl1pPr algn="r">
              <a:defRPr sz="1200">
                <a:solidFill>
                  <a:schemeClr val="bg1"/>
                </a:solidFill>
              </a:defRPr>
            </a:lvl1pPr>
          </a:lstStyle>
          <a:p>
            <a:pPr defTabSz="457200" eaLnBrk="1" hangingPunct="1">
              <a:defRPr/>
            </a:pPr>
            <a:r>
              <a:rPr lang="zh-CN" altLang="en-US" b="0" dirty="0">
                <a:solidFill>
                  <a:srgbClr val="FFFFFF"/>
                </a:solidFill>
                <a:latin typeface="Times New Roman" panose="02020603050405020304" pitchFamily="18" charset="0"/>
                <a:sym typeface="+mn-ea"/>
              </a:rPr>
              <a:t>第</a:t>
            </a:r>
            <a:fld id="{7D9BB5D0-35E4-459D-AEF3-FE4D7C45CC19}" type="slidenum">
              <a:rPr lang="zh-CN" altLang="en-US" b="0" smtClean="0">
                <a:solidFill>
                  <a:srgbClr val="FFFFFF"/>
                </a:solidFill>
                <a:latin typeface="Times New Roman" panose="02020603050405020304" pitchFamily="18" charset="0"/>
              </a:rPr>
              <a:pPr defTabSz="457200" eaLnBrk="1" hangingPunct="1">
                <a:defRPr/>
              </a:pPr>
              <a:t>‹#›</a:t>
            </a:fld>
            <a:r>
              <a:rPr lang="zh-CN" altLang="en-US" b="0" dirty="0">
                <a:solidFill>
                  <a:srgbClr val="FFFFFF"/>
                </a:solidFill>
                <a:latin typeface="Times New Roman" panose="02020603050405020304" pitchFamily="18" charset="0"/>
                <a:sym typeface="+mn-ea"/>
              </a:rPr>
              <a:t>页/共</a:t>
            </a:r>
            <a:r>
              <a:rPr lang="en-US" altLang="zh-CN" b="0" dirty="0">
                <a:solidFill>
                  <a:srgbClr val="FFFFFF"/>
                </a:solidFill>
                <a:latin typeface="Times New Roman" panose="02020603050405020304" pitchFamily="18" charset="0"/>
                <a:sym typeface="+mn-ea"/>
              </a:rPr>
              <a:t>27</a:t>
            </a:r>
            <a:r>
              <a:rPr lang="zh-CN" altLang="en-US" b="0" dirty="0">
                <a:solidFill>
                  <a:srgbClr val="FFFFFF"/>
                </a:solidFill>
                <a:latin typeface="Times New Roman" panose="02020603050405020304" pitchFamily="18" charset="0"/>
                <a:sym typeface="+mn-ea"/>
              </a:rPr>
              <a:t>页</a:t>
            </a:r>
            <a:endParaRPr lang="en-US" altLang="zh-CN" b="0" dirty="0">
              <a:solidFill>
                <a:srgbClr val="FFFFFF"/>
              </a:solidFill>
              <a:latin typeface="Times New Roman" panose="02020603050405020304" pitchFamily="18" charset="0"/>
            </a:endParaRPr>
          </a:p>
          <a:p>
            <a:pPr defTabSz="457200" eaLnBrk="1" hangingPunct="1">
              <a:defRPr/>
            </a:pPr>
            <a:endParaRPr lang="en-US" altLang="zh-CN" b="0"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26313869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oleObject" Target="../embeddings/oleObject1.bin"/><Relationship Id="rId4" Type="http://schemas.openxmlformats.org/officeDocument/2006/relationships/image" Target="../media/image3.emf"/></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2" name="圆角矩形 1"/>
          <p:cNvSpPr/>
          <p:nvPr/>
        </p:nvSpPr>
        <p:spPr bwMode="auto">
          <a:xfrm>
            <a:off x="911451" y="1988840"/>
            <a:ext cx="10369098" cy="430287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eaLnBrk="1" latinLnBrk="0"/>
            <a:r>
              <a:rPr lang="zh-CN" altLang="en-US" sz="2800" dirty="0">
                <a:solidFill>
                  <a:schemeClr val="bg1"/>
                </a:solidFill>
                <a:latin typeface="+mn-lt"/>
                <a:ea typeface="宋体" panose="02010600030101010101" pitchFamily="2" charset="-122"/>
              </a:rPr>
              <a:t>        </a:t>
            </a:r>
            <a:r>
              <a:rPr lang="zh-CN" altLang="en-US" sz="2800" dirty="0">
                <a:solidFill>
                  <a:srgbClr val="FFFF00"/>
                </a:solidFill>
                <a:latin typeface="+mn-lt"/>
                <a:ea typeface="宋体" panose="02010600030101010101" pitchFamily="2" charset="-122"/>
              </a:rPr>
              <a:t>本章导引：</a:t>
            </a:r>
            <a:endParaRPr lang="zh-CN" altLang="en-US" sz="2800" dirty="0">
              <a:solidFill>
                <a:schemeClr val="bg1"/>
              </a:solidFill>
              <a:latin typeface="+mn-lt"/>
              <a:ea typeface="宋体" panose="02010600030101010101" pitchFamily="2" charset="-122"/>
            </a:endParaRPr>
          </a:p>
          <a:p>
            <a:pPr algn="just" eaLnBrk="1" latinLnBrk="0"/>
            <a:r>
              <a:rPr lang="zh-CN" altLang="en-US" sz="2800"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在</a:t>
            </a:r>
            <a:r>
              <a:rPr lang="en-US" altLang="zh-CN" dirty="0">
                <a:solidFill>
                  <a:schemeClr val="bg1"/>
                </a:solidFill>
                <a:latin typeface="+mn-lt"/>
                <a:ea typeface="宋体" panose="02010600030101010101" pitchFamily="2" charset="-122"/>
              </a:rPr>
              <a:t>RTOS</a:t>
            </a:r>
            <a:r>
              <a:rPr lang="zh-CN" altLang="en-US" dirty="0">
                <a:solidFill>
                  <a:schemeClr val="bg1"/>
                </a:solidFill>
                <a:latin typeface="+mn-lt"/>
                <a:ea typeface="宋体" panose="02010600030101010101" pitchFamily="2" charset="-122"/>
              </a:rPr>
              <a:t>中，每个线程作为独立的个体，接受内核调度器的调度运行。但是，线程之间不是完全不联系的，其联系的方式就是同步与通信。只有掌握同步与通信的编程方法，才能编写出较为完整的程序，</a:t>
            </a:r>
            <a:r>
              <a:rPr lang="en-US" altLang="zh-CN" dirty="0">
                <a:solidFill>
                  <a:schemeClr val="bg1"/>
                </a:solidFill>
                <a:latin typeface="+mn-lt"/>
                <a:ea typeface="宋体" panose="02010600030101010101" pitchFamily="2" charset="-122"/>
              </a:rPr>
              <a:t>RTOS</a:t>
            </a:r>
            <a:r>
              <a:rPr lang="zh-CN" altLang="en-US" dirty="0">
                <a:solidFill>
                  <a:schemeClr val="bg1"/>
                </a:solidFill>
                <a:latin typeface="+mn-lt"/>
                <a:ea typeface="宋体" panose="02010600030101010101" pitchFamily="2" charset="-122"/>
              </a:rPr>
              <a:t>中主要的同步与通信手段有事件与消息队列，它们是</a:t>
            </a:r>
            <a:r>
              <a:rPr lang="en-US" altLang="zh-CN" dirty="0">
                <a:solidFill>
                  <a:schemeClr val="bg1"/>
                </a:solidFill>
                <a:latin typeface="+mn-lt"/>
                <a:ea typeface="宋体" panose="02010600030101010101" pitchFamily="2" charset="-122"/>
              </a:rPr>
              <a:t>RTOS</a:t>
            </a:r>
            <a:r>
              <a:rPr lang="zh-CN" altLang="en-US" dirty="0">
                <a:solidFill>
                  <a:schemeClr val="bg1"/>
                </a:solidFill>
                <a:latin typeface="+mn-lt"/>
                <a:ea typeface="宋体" panose="02010600030101010101" pitchFamily="2" charset="-122"/>
              </a:rPr>
              <a:t>提供给应用编程的重要工具，这个内容是</a:t>
            </a:r>
            <a:r>
              <a:rPr lang="en-US" altLang="zh-CN" dirty="0">
                <a:solidFill>
                  <a:schemeClr val="bg1"/>
                </a:solidFill>
                <a:latin typeface="+mn-lt"/>
                <a:ea typeface="宋体" panose="02010600030101010101" pitchFamily="2" charset="-122"/>
              </a:rPr>
              <a:t>RTOS</a:t>
            </a:r>
            <a:r>
              <a:rPr lang="zh-CN" altLang="en-US" dirty="0">
                <a:solidFill>
                  <a:schemeClr val="bg1"/>
                </a:solidFill>
                <a:latin typeface="+mn-lt"/>
                <a:ea typeface="宋体" panose="02010600030101010101" pitchFamily="2" charset="-122"/>
              </a:rPr>
              <a:t>下进行应用程序开发需要重点掌握的内容之一。在多线程的工程中，还会涉及到对共享资源的排他使用问题，</a:t>
            </a:r>
            <a:r>
              <a:rPr lang="en-US" altLang="zh-CN" dirty="0">
                <a:solidFill>
                  <a:schemeClr val="bg1"/>
                </a:solidFill>
                <a:latin typeface="+mn-lt"/>
                <a:ea typeface="宋体" panose="02010600030101010101" pitchFamily="2" charset="-122"/>
              </a:rPr>
              <a:t>RTOS</a:t>
            </a:r>
            <a:r>
              <a:rPr lang="zh-CN" altLang="en-US" dirty="0">
                <a:solidFill>
                  <a:schemeClr val="bg1"/>
                </a:solidFill>
                <a:latin typeface="+mn-lt"/>
                <a:ea typeface="宋体" panose="02010600030101010101" pitchFamily="2" charset="-122"/>
              </a:rPr>
              <a:t>提供了信号量与互斥量来协调多线程下的共享资源的排他使用，它们也同步与通信范畴。本章给出事件、消息队列、信号量及互斥量的含义、应用场合、操作函数以及编程举例，第</a:t>
            </a:r>
            <a:r>
              <a:rPr lang="en-US" altLang="zh-CN" dirty="0">
                <a:solidFill>
                  <a:schemeClr val="bg1"/>
                </a:solidFill>
                <a:latin typeface="+mn-lt"/>
                <a:ea typeface="宋体" panose="02010600030101010101" pitchFamily="2" charset="-122"/>
              </a:rPr>
              <a:t>9</a:t>
            </a:r>
            <a:r>
              <a:rPr lang="zh-CN" altLang="en-US" dirty="0">
                <a:solidFill>
                  <a:schemeClr val="bg1"/>
                </a:solidFill>
                <a:latin typeface="+mn-lt"/>
                <a:ea typeface="宋体" panose="02010600030101010101" pitchFamily="2" charset="-122"/>
              </a:rPr>
              <a:t>章再简明剖析其运行机制</a:t>
            </a:r>
            <a:endParaRPr lang="zh-CN" altLang="en-US" b="0" dirty="0">
              <a:solidFill>
                <a:schemeClr val="accent2"/>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839470" y="1125220"/>
            <a:ext cx="10369098"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mn-lt"/>
                <a:ea typeface="黑体" panose="02010609060101010101" pitchFamily="49" charset="-122"/>
              </a:rPr>
              <a:t>第</a:t>
            </a:r>
            <a:r>
              <a:rPr lang="en-US" altLang="zh-CN" sz="3600" b="0" dirty="0">
                <a:solidFill>
                  <a:srgbClr val="FFFF00"/>
                </a:solidFill>
                <a:latin typeface="+mn-lt"/>
                <a:ea typeface="黑体" panose="02010609060101010101" pitchFamily="49" charset="-122"/>
              </a:rPr>
              <a:t>4</a:t>
            </a:r>
            <a:r>
              <a:rPr lang="zh-CN" altLang="en-US" sz="3600" b="0" dirty="0">
                <a:solidFill>
                  <a:srgbClr val="FFFF00"/>
                </a:solidFill>
                <a:latin typeface="+mn-lt"/>
                <a:ea typeface="黑体" panose="02010609060101010101" pitchFamily="49" charset="-122"/>
              </a:rPr>
              <a:t>章 同步与通信</a:t>
            </a:r>
          </a:p>
        </p:txBody>
      </p:sp>
    </p:spTree>
    <p:extLst>
      <p:ext uri="{BB962C8B-B14F-4D97-AF65-F5344CB8AC3E}">
        <p14:creationId xmlns:p14="http://schemas.microsoft.com/office/powerpoint/2010/main" val="21698833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947427" y="1195479"/>
            <a:ext cx="10297144"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2</a:t>
            </a:r>
            <a:r>
              <a:rPr lang="zh-CN" altLang="en-US" sz="2800" b="0" dirty="0">
                <a:solidFill>
                  <a:srgbClr val="FFFF00"/>
                </a:solidFill>
                <a:latin typeface="+mn-lt"/>
                <a:ea typeface="黑体" panose="02010609060101010101" pitchFamily="49" charset="-122"/>
                <a:cs typeface="Times New Roman" panose="02020603050405020304" pitchFamily="18" charset="0"/>
              </a:rPr>
              <a:t>．获取事件函数</a:t>
            </a:r>
            <a:r>
              <a:rPr lang="en-US" altLang="zh-CN" sz="2800" b="0" dirty="0" err="1">
                <a:solidFill>
                  <a:srgbClr val="FFFF00"/>
                </a:solidFill>
                <a:latin typeface="+mn-lt"/>
                <a:ea typeface="黑体" panose="02010609060101010101" pitchFamily="49" charset="-122"/>
                <a:cs typeface="Times New Roman" panose="02020603050405020304" pitchFamily="18" charset="0"/>
              </a:rPr>
              <a:t>event_recv</a:t>
            </a:r>
            <a:r>
              <a:rPr lang="en-US" altLang="zh-CN" sz="2800" b="0" dirty="0">
                <a:solidFill>
                  <a:srgbClr val="FFFF00"/>
                </a:solidFill>
                <a:latin typeface="+mn-lt"/>
                <a:ea typeface="黑体" panose="02010609060101010101" pitchFamily="49" charset="-122"/>
                <a:cs typeface="Times New Roman" panose="02020603050405020304" pitchFamily="18" charset="0"/>
              </a:rPr>
              <a:t>( )</a:t>
            </a:r>
            <a:endParaRPr lang="zh-CN" altLang="en-US" sz="2800" b="0" dirty="0">
              <a:solidFill>
                <a:srgbClr val="FFFF00"/>
              </a:solidFill>
              <a:latin typeface="+mn-lt"/>
              <a:ea typeface="黑体" panose="02010609060101010101" pitchFamily="49"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9</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2" name="图片 1"/>
          <p:cNvPicPr>
            <a:picLocks noChangeAspect="1"/>
          </p:cNvPicPr>
          <p:nvPr/>
        </p:nvPicPr>
        <p:blipFill>
          <a:blip r:embed="rId4"/>
          <a:stretch>
            <a:fillRect/>
          </a:stretch>
        </p:blipFill>
        <p:spPr>
          <a:xfrm>
            <a:off x="2100261" y="2132856"/>
            <a:ext cx="7991475" cy="3676650"/>
          </a:xfrm>
          <a:prstGeom prst="rect">
            <a:avLst/>
          </a:prstGeom>
        </p:spPr>
      </p:pic>
    </p:spTree>
    <p:extLst>
      <p:ext uri="{BB962C8B-B14F-4D97-AF65-F5344CB8AC3E}">
        <p14:creationId xmlns:p14="http://schemas.microsoft.com/office/powerpoint/2010/main" val="36717735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947428" y="1815386"/>
            <a:ext cx="10297144"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3</a:t>
            </a:r>
            <a:r>
              <a:rPr lang="zh-CN" altLang="en-US" sz="2800" b="0" dirty="0">
                <a:solidFill>
                  <a:srgbClr val="FFFF00"/>
                </a:solidFill>
                <a:latin typeface="+mn-lt"/>
                <a:ea typeface="黑体" panose="02010609060101010101" pitchFamily="49" charset="-122"/>
                <a:cs typeface="Times New Roman" panose="02020603050405020304" pitchFamily="18" charset="0"/>
              </a:rPr>
              <a:t>．</a:t>
            </a:r>
            <a:r>
              <a:rPr lang="zh-CN" altLang="en-US"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发送事件函数</a:t>
            </a:r>
            <a:r>
              <a:rPr lang="en-US" altLang="zh-CN" sz="2800" b="0" dirty="0" err="1">
                <a:solidFill>
                  <a:srgbClr val="FFFF00"/>
                </a:solidFill>
                <a:latin typeface="+mn-lt"/>
                <a:ea typeface="黑体" panose="02010609060101010101" pitchFamily="49" charset="-122"/>
                <a:cs typeface="Times New Roman" panose="02020603050405020304" pitchFamily="18" charset="0"/>
              </a:rPr>
              <a:t>event_send</a:t>
            </a:r>
            <a:r>
              <a:rPr lang="en-US" altLang="zh-CN" sz="2800" b="0" dirty="0">
                <a:solidFill>
                  <a:srgbClr val="FFFF00"/>
                </a:solidFill>
                <a:latin typeface="+mn-lt"/>
                <a:ea typeface="黑体" panose="02010609060101010101" pitchFamily="49" charset="-122"/>
                <a:cs typeface="Times New Roman" panose="02020603050405020304" pitchFamily="18" charset="0"/>
              </a:rPr>
              <a:t>() </a:t>
            </a:r>
            <a:endParaRPr lang="zh-CN" altLang="en-US" sz="2800" b="0" dirty="0">
              <a:solidFill>
                <a:srgbClr val="FFFF00"/>
              </a:solidFill>
              <a:latin typeface="+mn-lt"/>
              <a:ea typeface="黑体" panose="02010609060101010101" pitchFamily="49"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10</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p:cNvPicPr>
            <a:picLocks noChangeAspect="1"/>
          </p:cNvPicPr>
          <p:nvPr/>
        </p:nvPicPr>
        <p:blipFill>
          <a:blip r:embed="rId4"/>
          <a:stretch>
            <a:fillRect/>
          </a:stretch>
        </p:blipFill>
        <p:spPr>
          <a:xfrm>
            <a:off x="2063552" y="2708920"/>
            <a:ext cx="6498480" cy="2520280"/>
          </a:xfrm>
          <a:prstGeom prst="rect">
            <a:avLst/>
          </a:prstGeom>
        </p:spPr>
      </p:pic>
    </p:spTree>
    <p:extLst>
      <p:ext uri="{BB962C8B-B14F-4D97-AF65-F5344CB8AC3E}">
        <p14:creationId xmlns:p14="http://schemas.microsoft.com/office/powerpoint/2010/main" val="6492154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bwMode="auto">
          <a:xfrm>
            <a:off x="697969" y="1173390"/>
            <a:ext cx="1058517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4.2.3</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 事件编程举例：通过事件实现中断和线程通信</a:t>
            </a:r>
          </a:p>
        </p:txBody>
      </p:sp>
      <p:pic>
        <p:nvPicPr>
          <p:cNvPr id="9" name="图片 8"/>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695400" y="1969385"/>
            <a:ext cx="10585176" cy="382614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a:spcAft>
                <a:spcPts val="0"/>
              </a:spcAft>
            </a:pPr>
            <a:r>
              <a:rPr lang="en-US" altLang="zh-CN" sz="2800" dirty="0" smtClean="0">
                <a:solidFill>
                  <a:srgbClr val="FFFF00"/>
                </a:solidFill>
                <a:latin typeface="+mn-lt"/>
                <a:ea typeface="黑体" panose="02010609060101010101" pitchFamily="49" charset="-122"/>
                <a:cs typeface="+mn-lt"/>
              </a:rPr>
              <a:t>     1</a:t>
            </a:r>
            <a:r>
              <a:rPr lang="zh-CN" altLang="en-US" sz="2800" dirty="0">
                <a:solidFill>
                  <a:srgbClr val="FFFF00"/>
                </a:solidFill>
                <a:latin typeface="+mn-lt"/>
                <a:ea typeface="黑体" panose="02010609060101010101" pitchFamily="49" charset="-122"/>
                <a:cs typeface="+mn-lt"/>
              </a:rPr>
              <a:t>．事件样例程序的功能</a:t>
            </a:r>
            <a:endParaRPr lang="en-US" altLang="zh-CN" sz="2800" dirty="0">
              <a:solidFill>
                <a:schemeClr val="bg1"/>
              </a:solidFill>
              <a:latin typeface="+mn-lt"/>
              <a:ea typeface="黑体" panose="02010609060101010101" pitchFamily="49" charset="-122"/>
              <a:cs typeface="+mn-lt"/>
            </a:endParaRPr>
          </a:p>
          <a:p>
            <a:pPr indent="720000" algn="just" eaLnBrk="1">
              <a:spcAft>
                <a:spcPts val="0"/>
              </a:spcAft>
            </a:pPr>
            <a:r>
              <a:rPr lang="zh-CN" altLang="en-US" dirty="0">
                <a:solidFill>
                  <a:schemeClr val="bg1"/>
                </a:solidFill>
                <a:latin typeface="+mn-lt"/>
                <a:ea typeface="宋体" panose="02010600030101010101" pitchFamily="2" charset="-122"/>
                <a:cs typeface="+mn-lt"/>
              </a:rPr>
              <a:t>事件编程实例见“</a:t>
            </a:r>
            <a:r>
              <a:rPr lang="en-US" altLang="zh-CN" dirty="0">
                <a:solidFill>
                  <a:schemeClr val="bg1"/>
                </a:solidFill>
                <a:latin typeface="+mn-lt"/>
                <a:ea typeface="宋体" panose="02010600030101010101" pitchFamily="2" charset="-122"/>
                <a:cs typeface="+mn-lt"/>
              </a:rPr>
              <a:t>..\03-Software\CH04-Syn-Comm\Event-ISR”</a:t>
            </a:r>
            <a:r>
              <a:rPr lang="zh-CN" altLang="en-US" dirty="0">
                <a:solidFill>
                  <a:schemeClr val="bg1"/>
                </a:solidFill>
                <a:latin typeface="+mn-lt"/>
                <a:ea typeface="宋体" panose="02010600030101010101" pitchFamily="2" charset="-122"/>
                <a:cs typeface="+mn-lt"/>
              </a:rPr>
              <a:t>文件夹。该工程给出了利用事件进行中断与线程同步的实例，其功能为：</a:t>
            </a:r>
          </a:p>
          <a:p>
            <a:pPr indent="720000" algn="just" eaLnBrk="1">
              <a:spcAft>
                <a:spcPts val="0"/>
              </a:spcAft>
            </a:pPr>
            <a:r>
              <a:rPr lang="en-US" altLang="zh-CN" dirty="0">
                <a:solidFill>
                  <a:schemeClr val="bg1"/>
                </a:solidFill>
                <a:latin typeface="+mn-lt"/>
                <a:ea typeface="宋体" panose="02010600030101010101" pitchFamily="2" charset="-122"/>
                <a:cs typeface="+mn-lt"/>
              </a:rPr>
              <a:t>1</a:t>
            </a:r>
            <a:r>
              <a:rPr lang="zh-CN" altLang="en-US" dirty="0">
                <a:solidFill>
                  <a:schemeClr val="bg1"/>
                </a:solidFill>
                <a:latin typeface="+mn-lt"/>
                <a:ea typeface="宋体" panose="02010600030101010101" pitchFamily="2" charset="-122"/>
                <a:cs typeface="+mn-lt"/>
              </a:rPr>
              <a:t>）用户串口中断为收到一个字节产生中断，在“</a:t>
            </a:r>
            <a:r>
              <a:rPr lang="en-US" altLang="zh-CN" dirty="0" err="1">
                <a:solidFill>
                  <a:schemeClr val="bg1"/>
                </a:solidFill>
                <a:latin typeface="+mn-lt"/>
                <a:ea typeface="宋体" panose="02010600030101010101" pitchFamily="2" charset="-122"/>
                <a:cs typeface="+mn-lt"/>
              </a:rPr>
              <a:t>isr.c</a:t>
            </a:r>
            <a:r>
              <a:rPr lang="en-US" altLang="zh-CN" dirty="0">
                <a:solidFill>
                  <a:schemeClr val="bg1"/>
                </a:solidFill>
                <a:latin typeface="+mn-lt"/>
                <a:ea typeface="宋体" panose="02010600030101010101" pitchFamily="2" charset="-122"/>
                <a:cs typeface="+mn-lt"/>
              </a:rPr>
              <a:t>”</a:t>
            </a:r>
            <a:r>
              <a:rPr lang="zh-CN" altLang="en-US" dirty="0">
                <a:solidFill>
                  <a:schemeClr val="bg1"/>
                </a:solidFill>
                <a:latin typeface="+mn-lt"/>
                <a:ea typeface="宋体" panose="02010600030101010101" pitchFamily="2" charset="-122"/>
                <a:cs typeface="+mn-lt"/>
              </a:rPr>
              <a:t>文件的中断服务例程</a:t>
            </a:r>
            <a:r>
              <a:rPr lang="en-US" altLang="zh-CN" dirty="0" err="1">
                <a:solidFill>
                  <a:schemeClr val="bg1"/>
                </a:solidFill>
                <a:latin typeface="+mn-lt"/>
                <a:ea typeface="宋体" panose="02010600030101010101" pitchFamily="2" charset="-122"/>
                <a:cs typeface="+mn-lt"/>
              </a:rPr>
              <a:t>UART_User_Handler</a:t>
            </a:r>
            <a:r>
              <a:rPr lang="zh-CN" altLang="en-US" dirty="0">
                <a:solidFill>
                  <a:schemeClr val="bg1"/>
                </a:solidFill>
                <a:latin typeface="+mn-lt"/>
                <a:ea typeface="宋体" panose="02010600030101010101" pitchFamily="2" charset="-122"/>
                <a:cs typeface="+mn-lt"/>
              </a:rPr>
              <a:t>中，进行接收组帧；</a:t>
            </a:r>
          </a:p>
          <a:p>
            <a:pPr indent="720000" algn="just" eaLnBrk="1">
              <a:spcAft>
                <a:spcPts val="0"/>
              </a:spcAft>
            </a:pPr>
            <a:r>
              <a:rPr lang="en-US" altLang="zh-CN" dirty="0">
                <a:solidFill>
                  <a:schemeClr val="bg1"/>
                </a:solidFill>
                <a:latin typeface="+mn-lt"/>
                <a:ea typeface="宋体" panose="02010600030101010101" pitchFamily="2" charset="-122"/>
                <a:cs typeface="+mn-lt"/>
              </a:rPr>
              <a:t>2</a:t>
            </a:r>
            <a:r>
              <a:rPr lang="zh-CN" altLang="en-US" dirty="0">
                <a:solidFill>
                  <a:schemeClr val="bg1"/>
                </a:solidFill>
                <a:latin typeface="+mn-lt"/>
                <a:ea typeface="宋体" panose="02010600030101010101" pitchFamily="2" charset="-122"/>
                <a:cs typeface="+mn-lt"/>
              </a:rPr>
              <a:t>）当串口接收到一个完整的数据帧（帧头</a:t>
            </a:r>
            <a:r>
              <a:rPr lang="en-US" altLang="zh-CN" dirty="0">
                <a:solidFill>
                  <a:schemeClr val="bg1"/>
                </a:solidFill>
                <a:latin typeface="+mn-lt"/>
                <a:ea typeface="宋体" panose="02010600030101010101" pitchFamily="2" charset="-122"/>
                <a:cs typeface="+mn-lt"/>
              </a:rPr>
              <a:t>3A+</a:t>
            </a:r>
            <a:r>
              <a:rPr lang="zh-CN" altLang="en-US" dirty="0">
                <a:solidFill>
                  <a:schemeClr val="bg1"/>
                </a:solidFill>
                <a:latin typeface="+mn-lt"/>
                <a:ea typeface="宋体" panose="02010600030101010101" pitchFamily="2" charset="-122"/>
                <a:cs typeface="+mn-lt"/>
              </a:rPr>
              <a:t>四位数据</a:t>
            </a:r>
            <a:r>
              <a:rPr lang="en-US" altLang="zh-CN" dirty="0">
                <a:solidFill>
                  <a:schemeClr val="bg1"/>
                </a:solidFill>
                <a:latin typeface="+mn-lt"/>
                <a:ea typeface="宋体" panose="02010600030101010101" pitchFamily="2" charset="-122"/>
                <a:cs typeface="+mn-lt"/>
              </a:rPr>
              <a:t>+</a:t>
            </a:r>
            <a:r>
              <a:rPr lang="zh-CN" altLang="en-US" dirty="0">
                <a:solidFill>
                  <a:schemeClr val="bg1"/>
                </a:solidFill>
                <a:latin typeface="+mn-lt"/>
                <a:ea typeface="宋体" panose="02010600030101010101" pitchFamily="2" charset="-122"/>
                <a:cs typeface="+mn-lt"/>
              </a:rPr>
              <a:t>帧尾</a:t>
            </a:r>
            <a:r>
              <a:rPr lang="en-US" altLang="zh-CN" dirty="0">
                <a:solidFill>
                  <a:schemeClr val="bg1"/>
                </a:solidFill>
                <a:latin typeface="+mn-lt"/>
                <a:ea typeface="宋体" panose="02010600030101010101" pitchFamily="2" charset="-122"/>
                <a:cs typeface="+mn-lt"/>
              </a:rPr>
              <a:t>0D 0A</a:t>
            </a:r>
            <a:r>
              <a:rPr lang="zh-CN" altLang="en-US" dirty="0">
                <a:solidFill>
                  <a:schemeClr val="bg1"/>
                </a:solidFill>
                <a:latin typeface="+mn-lt"/>
                <a:ea typeface="宋体" panose="02010600030101010101" pitchFamily="2" charset="-122"/>
                <a:cs typeface="+mn-lt"/>
              </a:rPr>
              <a:t>），发送一个事件（起名为红灯事件）；</a:t>
            </a:r>
          </a:p>
          <a:p>
            <a:pPr indent="720000" algn="just" eaLnBrk="1">
              <a:spcAft>
                <a:spcPts val="0"/>
              </a:spcAft>
            </a:pPr>
            <a:r>
              <a:rPr lang="en-US" altLang="zh-CN" dirty="0">
                <a:solidFill>
                  <a:schemeClr val="bg1"/>
                </a:solidFill>
                <a:latin typeface="+mn-lt"/>
                <a:ea typeface="宋体" panose="02010600030101010101" pitchFamily="2" charset="-122"/>
                <a:cs typeface="+mn-lt"/>
              </a:rPr>
              <a:t>3</a:t>
            </a:r>
            <a:r>
              <a:rPr lang="zh-CN" altLang="en-US" dirty="0">
                <a:solidFill>
                  <a:schemeClr val="bg1"/>
                </a:solidFill>
                <a:latin typeface="+mn-lt"/>
                <a:ea typeface="宋体" panose="02010600030101010101" pitchFamily="2" charset="-122"/>
                <a:cs typeface="+mn-lt"/>
              </a:rPr>
              <a:t>）在红灯线程中，有等待红灯事件的语句，没有红灯事件时，该线程进入阻塞队列，一旦有红灯事件发生，运行随后的程序，红灯状态反转。</a:t>
            </a:r>
          </a:p>
        </p:txBody>
      </p:sp>
      <p:sp>
        <p:nvSpPr>
          <p:cNvPr id="4" name="灯片编号占位符 3"/>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11</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858039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911424" y="1200121"/>
            <a:ext cx="10513168" cy="464338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a:spcAft>
                <a:spcPts val="0"/>
              </a:spcAft>
            </a:pPr>
            <a:r>
              <a:rPr lang="en-US" altLang="zh-CN" sz="2800" dirty="0" smtClean="0">
                <a:solidFill>
                  <a:srgbClr val="FFFF00"/>
                </a:solidFill>
                <a:latin typeface="+mn-lt"/>
                <a:ea typeface="宋体" panose="02010600030101010101" pitchFamily="2" charset="-122"/>
                <a:cs typeface="+mn-lt"/>
              </a:rPr>
              <a:t>     2</a:t>
            </a:r>
            <a:r>
              <a:rPr lang="zh-CN" altLang="zh-CN" sz="2800" dirty="0">
                <a:solidFill>
                  <a:srgbClr val="FFFF00"/>
                </a:solidFill>
                <a:latin typeface="+mn-lt"/>
                <a:ea typeface="宋体" panose="02010600030101010101" pitchFamily="2" charset="-122"/>
                <a:cs typeface="+mn-lt"/>
              </a:rPr>
              <a:t>．</a:t>
            </a:r>
            <a:r>
              <a:rPr lang="zh-CN" altLang="zh-CN" sz="2800" dirty="0">
                <a:solidFill>
                  <a:srgbClr val="FFFF00"/>
                </a:solidFill>
                <a:latin typeface="+mn-lt"/>
                <a:ea typeface="黑体" panose="02010609060101010101" pitchFamily="49" charset="-122"/>
                <a:cs typeface="+mn-lt"/>
              </a:rPr>
              <a:t>准备阶段</a:t>
            </a:r>
          </a:p>
          <a:p>
            <a:pPr indent="720000" eaLnBrk="1"/>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声明事件字全局变量并创建事件字</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。在使用事件之前，首先在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07_AppPrg</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文件夹下的工程总头文件（</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includes.h</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文件）中声明一个事件字全局变量</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g_EventWord</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eaLnBrk="1"/>
            <a:endPar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确定要用的事件名称、使用事件字的哪一位</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在样例工程总头文件</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includes.h</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的“全局使用的宏常数”处</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3</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创建事件字实例</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threadauto_appinit.c</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app_init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函数中创建。</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12</a:t>
            </a:fld>
            <a:r>
              <a:rPr lang="zh-CN" altLang="en-US">
                <a:ea typeface="宋体" panose="02010600030101010101" pitchFamily="2" charset="-122"/>
              </a:rPr>
              <a:t>页 共</a:t>
            </a:r>
            <a:r>
              <a:rPr lang="en-US" altLang="zh-CN">
                <a:ea typeface="宋体" panose="02010600030101010101" pitchFamily="2" charset="-122"/>
              </a:rPr>
              <a:t>47</a:t>
            </a:r>
            <a:r>
              <a:rPr lang="zh-CN" altLang="en-US">
                <a:ea typeface="宋体" panose="02010600030101010101" pitchFamily="2" charset="-122"/>
              </a:rPr>
              <a:t>页</a:t>
            </a:r>
            <a:endParaRPr lang="en-US" altLang="zh-CN" dirty="0">
              <a:ea typeface="宋体" panose="02010600030101010101" pitchFamily="2" charset="-122"/>
            </a:endParaRPr>
          </a:p>
        </p:txBody>
      </p:sp>
      <p:pic>
        <p:nvPicPr>
          <p:cNvPr id="2" name="图片 1"/>
          <p:cNvPicPr>
            <a:picLocks noChangeAspect="1"/>
          </p:cNvPicPr>
          <p:nvPr/>
        </p:nvPicPr>
        <p:blipFill>
          <a:blip r:embed="rId4"/>
          <a:stretch>
            <a:fillRect/>
          </a:stretch>
        </p:blipFill>
        <p:spPr>
          <a:xfrm>
            <a:off x="1822629" y="2996952"/>
            <a:ext cx="8583090" cy="336121"/>
          </a:xfrm>
          <a:prstGeom prst="rect">
            <a:avLst/>
          </a:prstGeom>
        </p:spPr>
      </p:pic>
      <p:pic>
        <p:nvPicPr>
          <p:cNvPr id="3" name="图片 2"/>
          <p:cNvPicPr>
            <a:picLocks noChangeAspect="1"/>
          </p:cNvPicPr>
          <p:nvPr/>
        </p:nvPicPr>
        <p:blipFill>
          <a:blip r:embed="rId5"/>
          <a:stretch>
            <a:fillRect/>
          </a:stretch>
        </p:blipFill>
        <p:spPr>
          <a:xfrm>
            <a:off x="1890855" y="4109345"/>
            <a:ext cx="8568698" cy="293047"/>
          </a:xfrm>
          <a:prstGeom prst="rect">
            <a:avLst/>
          </a:prstGeom>
        </p:spPr>
      </p:pic>
      <p:pic>
        <p:nvPicPr>
          <p:cNvPr id="4" name="图片 3"/>
          <p:cNvPicPr>
            <a:picLocks noChangeAspect="1"/>
          </p:cNvPicPr>
          <p:nvPr/>
        </p:nvPicPr>
        <p:blipFill>
          <a:blip r:embed="rId6"/>
          <a:stretch>
            <a:fillRect/>
          </a:stretch>
        </p:blipFill>
        <p:spPr>
          <a:xfrm>
            <a:off x="1903890" y="4896055"/>
            <a:ext cx="8420569" cy="298178"/>
          </a:xfrm>
          <a:prstGeom prst="rect">
            <a:avLst/>
          </a:prstGeom>
        </p:spPr>
      </p:pic>
    </p:spTree>
    <p:extLst>
      <p:ext uri="{BB962C8B-B14F-4D97-AF65-F5344CB8AC3E}">
        <p14:creationId xmlns:p14="http://schemas.microsoft.com/office/powerpoint/2010/main" val="23532380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884507" y="1171730"/>
            <a:ext cx="10422985" cy="430287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rgbClr val="FFFF00"/>
                </a:solidFill>
                <a:latin typeface="+mn-lt"/>
                <a:ea typeface="黑体" panose="02010609060101010101" pitchFamily="49" charset="-122"/>
                <a:cs typeface="+mn-lt"/>
              </a:rPr>
              <a:t>   </a:t>
            </a:r>
            <a:r>
              <a:rPr lang="en-US" altLang="zh-CN" sz="2800" dirty="0" smtClean="0">
                <a:solidFill>
                  <a:srgbClr val="FFFF00"/>
                </a:solidFill>
                <a:latin typeface="+mn-lt"/>
                <a:ea typeface="黑体" panose="02010609060101010101" pitchFamily="49" charset="-122"/>
                <a:cs typeface="+mn-lt"/>
              </a:rPr>
              <a:t>     </a:t>
            </a:r>
            <a:r>
              <a:rPr lang="en-US" altLang="zh-CN" sz="2800" dirty="0" smtClean="0">
                <a:solidFill>
                  <a:srgbClr val="FFFF00"/>
                </a:solidFill>
                <a:latin typeface="+mn-lt"/>
                <a:ea typeface="宋体" panose="02010600030101010101" pitchFamily="2" charset="-122"/>
                <a:cs typeface="+mn-lt"/>
              </a:rPr>
              <a:t>3</a:t>
            </a:r>
            <a:r>
              <a:rPr lang="zh-CN" altLang="zh-CN" sz="2800" dirty="0">
                <a:solidFill>
                  <a:srgbClr val="FFFF00"/>
                </a:solidFill>
                <a:latin typeface="+mn-lt"/>
                <a:ea typeface="宋体" panose="02010600030101010101" pitchFamily="2" charset="-122"/>
                <a:cs typeface="+mn-lt"/>
              </a:rPr>
              <a:t>．</a:t>
            </a:r>
            <a:r>
              <a:rPr lang="zh-CN" altLang="zh-CN" sz="2800" dirty="0">
                <a:solidFill>
                  <a:srgbClr val="FFFF00"/>
                </a:solidFill>
                <a:latin typeface="+mn-lt"/>
                <a:ea typeface="黑体" panose="02010609060101010101" pitchFamily="49" charset="-122"/>
                <a:cs typeface="+mn-lt"/>
              </a:rPr>
              <a:t>应用阶段</a:t>
            </a:r>
          </a:p>
          <a:p>
            <a:pPr indent="720000" algn="just" eaLnBrk="1" latinLnBrk="0">
              <a:spcAft>
                <a:spcPts val="0"/>
              </a:spcAft>
            </a:pPr>
            <a:r>
              <a:rPr lang="en-US" altLang="zh-CN" dirty="0">
                <a:solidFill>
                  <a:schemeClr val="bg1"/>
                </a:solidFill>
                <a:latin typeface="+mn-lt"/>
                <a:ea typeface="宋体" panose="02010600030101010101" pitchFamily="2" charset="-122"/>
                <a:cs typeface="Times New Roman" panose="02020603050405020304" pitchFamily="18" charset="0"/>
              </a:rPr>
              <a:t>1</a:t>
            </a:r>
            <a:r>
              <a:rPr lang="zh-CN" altLang="zh-CN" dirty="0">
                <a:solidFill>
                  <a:schemeClr val="bg1"/>
                </a:solidFill>
                <a:latin typeface="+mn-lt"/>
                <a:ea typeface="宋体" panose="02010600030101010101" pitchFamily="2" charset="-122"/>
                <a:cs typeface="Times New Roman" panose="02020603050405020304" pitchFamily="18" charset="0"/>
              </a:rPr>
              <a:t>）等待事件位置位：</a:t>
            </a:r>
            <a:r>
              <a:rPr lang="zh-CN" altLang="en-US" dirty="0">
                <a:solidFill>
                  <a:schemeClr val="bg1"/>
                </a:solidFill>
                <a:latin typeface="+mn-lt"/>
                <a:ea typeface="宋体" panose="02010600030101010101" pitchFamily="2" charset="-122"/>
                <a:cs typeface="Times New Roman" panose="02020603050405020304" pitchFamily="18" charset="0"/>
              </a:rPr>
              <a:t>这一步是在等待事件触发的线程中进行的，使用</a:t>
            </a:r>
            <a:r>
              <a:rPr lang="en-US" altLang="zh-CN" dirty="0" err="1">
                <a:solidFill>
                  <a:schemeClr val="bg1"/>
                </a:solidFill>
                <a:latin typeface="+mn-lt"/>
                <a:ea typeface="宋体" panose="02010600030101010101" pitchFamily="2" charset="-122"/>
                <a:cs typeface="Times New Roman" panose="02020603050405020304" pitchFamily="18" charset="0"/>
              </a:rPr>
              <a:t>event_recv</a:t>
            </a:r>
            <a:r>
              <a:rPr lang="zh-CN" altLang="en-US" dirty="0">
                <a:solidFill>
                  <a:schemeClr val="bg1"/>
                </a:solidFill>
                <a:latin typeface="+mn-lt"/>
                <a:ea typeface="宋体" panose="02010600030101010101" pitchFamily="2" charset="-122"/>
                <a:cs typeface="Times New Roman" panose="02020603050405020304" pitchFamily="18" charset="0"/>
              </a:rPr>
              <a:t>函数。</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720000" algn="just" eaLnBrk="1" latinLnBrk="0">
              <a:spcAft>
                <a:spcPts val="0"/>
              </a:spcAft>
            </a:pPr>
            <a:r>
              <a:rPr lang="en-US" altLang="zh-CN" dirty="0">
                <a:solidFill>
                  <a:schemeClr val="bg1"/>
                </a:solidFill>
                <a:latin typeface="+mn-lt"/>
                <a:ea typeface="宋体" panose="02010600030101010101" pitchFamily="2" charset="-122"/>
                <a:cs typeface="Times New Roman" panose="02020603050405020304" pitchFamily="18" charset="0"/>
              </a:rPr>
              <a:t>2</a:t>
            </a:r>
            <a:r>
              <a:rPr lang="zh-CN" altLang="en-US" dirty="0">
                <a:solidFill>
                  <a:schemeClr val="bg1"/>
                </a:solidFill>
                <a:latin typeface="+mn-lt"/>
                <a:ea typeface="宋体" panose="02010600030101010101" pitchFamily="2" charset="-122"/>
                <a:cs typeface="Times New Roman" panose="02020603050405020304" pitchFamily="18" charset="0"/>
              </a:rPr>
              <a:t>）设置事件位：这一步是在触发事件的线程中进行的（也可以在中断服务例程中进行），在线程的相应位置使用</a:t>
            </a:r>
            <a:r>
              <a:rPr lang="en-US" altLang="zh-CN" dirty="0" err="1">
                <a:solidFill>
                  <a:schemeClr val="bg1"/>
                </a:solidFill>
                <a:latin typeface="+mn-lt"/>
                <a:ea typeface="宋体" panose="02010600030101010101" pitchFamily="2" charset="-122"/>
                <a:cs typeface="Times New Roman" panose="02020603050405020304" pitchFamily="18" charset="0"/>
              </a:rPr>
              <a:t>event_send</a:t>
            </a:r>
            <a:r>
              <a:rPr lang="zh-CN" altLang="en-US" dirty="0">
                <a:solidFill>
                  <a:schemeClr val="bg1"/>
                </a:solidFill>
                <a:latin typeface="+mn-lt"/>
                <a:ea typeface="宋体" panose="02010600030101010101" pitchFamily="2" charset="-122"/>
                <a:cs typeface="Times New Roman" panose="02020603050405020304" pitchFamily="18" charset="0"/>
              </a:rPr>
              <a:t>函数对事件位置位，用来表示某个特定事件发生。例：</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720000" algn="just" eaLnBrk="1" latinLnBrk="0">
              <a:spcAft>
                <a:spcPts val="0"/>
              </a:spcAft>
            </a:pPr>
            <a:r>
              <a:rPr lang="en-US" altLang="zh-CN" dirty="0" err="1">
                <a:solidFill>
                  <a:schemeClr val="bg1"/>
                </a:solidFill>
                <a:latin typeface="+mn-lt"/>
                <a:ea typeface="宋体" panose="02010600030101010101" pitchFamily="2" charset="-122"/>
                <a:cs typeface="Times New Roman" panose="02020603050405020304" pitchFamily="18" charset="0"/>
              </a:rPr>
              <a:t>event_send</a:t>
            </a:r>
            <a:r>
              <a:rPr lang="en-US" altLang="zh-CN" dirty="0">
                <a:solidFill>
                  <a:schemeClr val="bg1"/>
                </a:solidFill>
                <a:latin typeface="+mn-lt"/>
                <a:ea typeface="宋体" panose="02010600030101010101" pitchFamily="2" charset="-122"/>
                <a:cs typeface="Times New Roman" panose="02020603050405020304" pitchFamily="18" charset="0"/>
              </a:rPr>
              <a:t>(</a:t>
            </a:r>
            <a:r>
              <a:rPr lang="en-US" altLang="zh-CN" dirty="0" err="1">
                <a:solidFill>
                  <a:schemeClr val="bg1"/>
                </a:solidFill>
                <a:latin typeface="+mn-lt"/>
                <a:ea typeface="宋体" panose="02010600030101010101" pitchFamily="2" charset="-122"/>
                <a:cs typeface="Times New Roman" panose="02020603050405020304" pitchFamily="18" charset="0"/>
              </a:rPr>
              <a:t>g_EventWord,RED_LIGHT_EVENT</a:t>
            </a:r>
            <a:r>
              <a:rPr lang="en-US" altLang="zh-CN" dirty="0">
                <a:solidFill>
                  <a:schemeClr val="bg1"/>
                </a:solidFill>
                <a:latin typeface="+mn-lt"/>
                <a:ea typeface="宋体" panose="02010600030101010101" pitchFamily="2" charset="-122"/>
                <a:cs typeface="Times New Roman" panose="02020603050405020304" pitchFamily="18" charset="0"/>
              </a:rPr>
              <a:t>); //</a:t>
            </a:r>
            <a:r>
              <a:rPr lang="zh-CN" altLang="en-US" dirty="0">
                <a:solidFill>
                  <a:schemeClr val="bg1"/>
                </a:solidFill>
                <a:latin typeface="+mn-lt"/>
                <a:ea typeface="宋体" panose="02010600030101010101" pitchFamily="2" charset="-122"/>
                <a:cs typeface="Times New Roman" panose="02020603050405020304" pitchFamily="18" charset="0"/>
              </a:rPr>
              <a:t>设置红灯事件</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266700" algn="just" eaLnBrk="1">
              <a:spcAft>
                <a:spcPts val="0"/>
              </a:spcAft>
            </a:pPr>
            <a:r>
              <a:rPr lang="en-US" altLang="zh-CN" sz="2800" dirty="0" smtClean="0">
                <a:solidFill>
                  <a:srgbClr val="FFFF00"/>
                </a:solidFill>
                <a:latin typeface="+mn-lt"/>
                <a:ea typeface="宋体" panose="02010600030101010101" pitchFamily="2" charset="-122"/>
                <a:cs typeface="+mn-lt"/>
              </a:rPr>
              <a:t>     4</a:t>
            </a:r>
            <a:r>
              <a:rPr lang="zh-CN" altLang="zh-CN" sz="2800" dirty="0">
                <a:solidFill>
                  <a:srgbClr val="FFFF00"/>
                </a:solidFill>
                <a:latin typeface="+mn-lt"/>
                <a:ea typeface="宋体" panose="02010600030101010101" pitchFamily="2" charset="-122"/>
                <a:cs typeface="+mn-lt"/>
              </a:rPr>
              <a:t>．</a:t>
            </a:r>
            <a:r>
              <a:rPr lang="zh-CN" altLang="zh-CN" sz="2800" dirty="0">
                <a:solidFill>
                  <a:srgbClr val="FFFF00"/>
                </a:solidFill>
                <a:latin typeface="+mn-lt"/>
                <a:ea typeface="黑体" panose="02010609060101010101" pitchFamily="49" charset="-122"/>
                <a:cs typeface="+mn-lt"/>
              </a:rPr>
              <a:t>样例程序源码</a:t>
            </a:r>
          </a:p>
          <a:p>
            <a:pPr indent="720000" algn="just" eaLnBrk="1" latinLnBrk="0">
              <a:spcAft>
                <a:spcPts val="0"/>
              </a:spcAft>
            </a:pPr>
            <a:r>
              <a:rPr lang="zh-CN" altLang="en-US" dirty="0">
                <a:solidFill>
                  <a:schemeClr val="bg1"/>
                </a:solidFill>
                <a:latin typeface="+mn-lt"/>
                <a:ea typeface="宋体" panose="02010600030101010101" pitchFamily="2" charset="-122"/>
                <a:cs typeface="Times New Roman" panose="02020603050405020304" pitchFamily="18" charset="0"/>
              </a:rPr>
              <a:t>（参见“</a:t>
            </a:r>
            <a:r>
              <a:rPr lang="en-US" altLang="zh-CN" dirty="0">
                <a:solidFill>
                  <a:schemeClr val="bg1"/>
                </a:solidFill>
                <a:latin typeface="+mn-lt"/>
                <a:ea typeface="宋体" panose="02010600030101010101" pitchFamily="2" charset="-122"/>
                <a:cs typeface="Times New Roman" panose="02020603050405020304" pitchFamily="18" charset="0"/>
              </a:rPr>
              <a:t>..\03-Software\CH04-Syn-Comm\Event-ISR”</a:t>
            </a:r>
            <a:r>
              <a:rPr lang="zh-CN" altLang="en-US" dirty="0">
                <a:solidFill>
                  <a:schemeClr val="bg1"/>
                </a:solidFill>
                <a:latin typeface="+mn-lt"/>
                <a:ea typeface="宋体" panose="02010600030101010101" pitchFamily="2" charset="-122"/>
                <a:cs typeface="Times New Roman" panose="02020603050405020304" pitchFamily="18" charset="0"/>
              </a:rPr>
              <a:t>），</a:t>
            </a:r>
            <a:r>
              <a:rPr lang="zh-CN" altLang="en-US" dirty="0">
                <a:solidFill>
                  <a:srgbClr val="FF0000"/>
                </a:solidFill>
                <a:latin typeface="+mn-lt"/>
                <a:ea typeface="宋体" panose="02010600030101010101" pitchFamily="2" charset="-122"/>
                <a:cs typeface="Times New Roman" panose="02020603050405020304" pitchFamily="18" charset="0"/>
              </a:rPr>
              <a:t>转入实例分析。</a:t>
            </a:r>
            <a:endParaRPr lang="en-US" altLang="zh-CN" dirty="0">
              <a:solidFill>
                <a:srgbClr val="FF0000"/>
              </a:solidFill>
              <a:latin typeface="+mn-lt"/>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13</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09065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Rectangle 4"/>
          <p:cNvSpPr>
            <a:spLocks noChangeArrowheads="1"/>
          </p:cNvSpPr>
          <p:nvPr/>
        </p:nvSpPr>
        <p:spPr bwMode="auto">
          <a:xfrm>
            <a:off x="407368" y="8750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圆角矩形 8"/>
          <p:cNvSpPr/>
          <p:nvPr/>
        </p:nvSpPr>
        <p:spPr bwMode="auto">
          <a:xfrm>
            <a:off x="560783" y="2059593"/>
            <a:ext cx="1130525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消息队列的含义以及应用场合</a:t>
            </a:r>
          </a:p>
        </p:txBody>
      </p:sp>
      <p:sp>
        <p:nvSpPr>
          <p:cNvPr id="11" name="圆角矩形 10"/>
          <p:cNvSpPr/>
          <p:nvPr/>
        </p:nvSpPr>
        <p:spPr bwMode="auto">
          <a:xfrm>
            <a:off x="560783" y="1140110"/>
            <a:ext cx="1130525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4.3 </a:t>
            </a:r>
            <a:r>
              <a:rPr lang="zh-CN" altLang="en-US" sz="3600" b="0" dirty="0">
                <a:solidFill>
                  <a:schemeClr val="accent6"/>
                </a:solidFill>
                <a:latin typeface="+mn-lt"/>
                <a:ea typeface="黑体" panose="02010609060101010101" pitchFamily="49" charset="-122"/>
              </a:rPr>
              <a:t>消息队列</a:t>
            </a:r>
          </a:p>
        </p:txBody>
      </p:sp>
      <p:sp>
        <p:nvSpPr>
          <p:cNvPr id="12" name="圆角矩形 10"/>
          <p:cNvSpPr/>
          <p:nvPr/>
        </p:nvSpPr>
        <p:spPr bwMode="auto">
          <a:xfrm>
            <a:off x="551384" y="2780927"/>
            <a:ext cx="11305256"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a:spcAft>
                <a:spcPts val="0"/>
              </a:spcAf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消息（</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Message</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：是一种线程间数据传送的单位，它可以是只包含文本的字符串或数字，也可以更复杂，如结构体类型等，所以相比使用事件时传递的少量数据（</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位或</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个字），</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消息则可以传递更多、更复杂的数据，</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它的传送通过消息队列实现。</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消息队列（</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Message Queue</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是在消息传输过程中保存消息的一种容器，是将消息从它的源头发送到目的地的中转站，它是能够实现线程之间同步和大量数据交换的一种队列机制。</a:t>
            </a:r>
          </a:p>
        </p:txBody>
      </p:sp>
      <p:sp>
        <p:nvSpPr>
          <p:cNvPr id="4" name="灯片编号占位符 3"/>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14</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53321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61547" y="1844824"/>
            <a:ext cx="11305256"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a:spcAft>
                <a:spcPts val="0"/>
              </a:spcAft>
            </a:pPr>
            <a:r>
              <a:rPr lang="zh-CN" altLang="en-US" sz="2800" dirty="0">
                <a:solidFill>
                  <a:srgbClr val="FFFF00"/>
                </a:solidFill>
                <a:latin typeface="宋体" panose="02010600030101010101" pitchFamily="2" charset="-122"/>
                <a:ea typeface="宋体" panose="02010600030101010101" pitchFamily="2" charset="-122"/>
              </a:rPr>
              <a:t>消息队列</a:t>
            </a:r>
            <a:r>
              <a:rPr lang="zh-CN" altLang="en-US" sz="2800" dirty="0">
                <a:solidFill>
                  <a:schemeClr val="bg1"/>
                </a:solidFill>
                <a:latin typeface="宋体" panose="02010600030101010101" pitchFamily="2" charset="-122"/>
                <a:ea typeface="宋体" panose="02010600030101010101" pitchFamily="2" charset="-122"/>
              </a:rPr>
              <a:t>作为具有行为同步和缓冲功能的数据通信手段，主要适用于以下</a:t>
            </a:r>
            <a:r>
              <a:rPr lang="zh-CN" altLang="en-US" sz="2800" dirty="0">
                <a:solidFill>
                  <a:srgbClr val="FFFF00"/>
                </a:solidFill>
                <a:latin typeface="宋体" panose="02010600030101010101" pitchFamily="2" charset="-122"/>
                <a:ea typeface="宋体" panose="02010600030101010101" pitchFamily="2" charset="-122"/>
              </a:rPr>
              <a:t>两个场合</a:t>
            </a:r>
            <a:r>
              <a:rPr lang="zh-CN" altLang="en-US" sz="2800" dirty="0">
                <a:solidFill>
                  <a:schemeClr val="bg1"/>
                </a:solidFill>
                <a:latin typeface="宋体" panose="02010600030101010101" pitchFamily="2" charset="-122"/>
                <a:ea typeface="宋体" panose="02010600030101010101" pitchFamily="2" charset="-122"/>
              </a:rPr>
              <a:t>：</a:t>
            </a:r>
          </a:p>
          <a:p>
            <a:pPr indent="7200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第一，消息的产生周期较</a:t>
            </a:r>
            <a:r>
              <a:rPr lang="zh-CN" altLang="en-US" sz="2800" dirty="0">
                <a:solidFill>
                  <a:srgbClr val="FF0000"/>
                </a:solidFill>
                <a:latin typeface="宋体" panose="02010600030101010101" pitchFamily="2" charset="-122"/>
                <a:ea typeface="宋体" panose="02010600030101010101" pitchFamily="2" charset="-122"/>
              </a:rPr>
              <a:t>短</a:t>
            </a:r>
            <a:r>
              <a:rPr lang="zh-CN" altLang="en-US" sz="2800" dirty="0">
                <a:solidFill>
                  <a:schemeClr val="bg1"/>
                </a:solidFill>
                <a:latin typeface="宋体" panose="02010600030101010101" pitchFamily="2" charset="-122"/>
                <a:ea typeface="宋体" panose="02010600030101010101" pitchFamily="2" charset="-122"/>
              </a:rPr>
              <a:t>，消息的处理周期较</a:t>
            </a:r>
            <a:r>
              <a:rPr lang="zh-CN" altLang="en-US" sz="2800" dirty="0">
                <a:solidFill>
                  <a:srgbClr val="FF0000"/>
                </a:solidFill>
                <a:latin typeface="宋体" panose="02010600030101010101" pitchFamily="2" charset="-122"/>
                <a:ea typeface="宋体" panose="02010600030101010101" pitchFamily="2" charset="-122"/>
              </a:rPr>
              <a:t>长</a:t>
            </a:r>
            <a:r>
              <a:rPr lang="zh-CN" altLang="en-US" sz="2800" dirty="0">
                <a:solidFill>
                  <a:schemeClr val="bg1"/>
                </a:solidFill>
                <a:latin typeface="宋体" panose="02010600030101010101" pitchFamily="2" charset="-122"/>
                <a:ea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endParaRPr>
          </a:p>
          <a:p>
            <a:pPr indent="7200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第二，消息的产生是</a:t>
            </a:r>
            <a:r>
              <a:rPr lang="zh-CN" altLang="en-US" sz="2800" dirty="0">
                <a:solidFill>
                  <a:srgbClr val="FF0000"/>
                </a:solidFill>
                <a:latin typeface="宋体" panose="02010600030101010101" pitchFamily="2" charset="-122"/>
                <a:ea typeface="宋体" panose="02010600030101010101" pitchFamily="2" charset="-122"/>
              </a:rPr>
              <a:t>随机</a:t>
            </a:r>
            <a:r>
              <a:rPr lang="zh-CN" altLang="en-US" sz="2800" dirty="0">
                <a:solidFill>
                  <a:schemeClr val="bg1"/>
                </a:solidFill>
                <a:latin typeface="宋体" panose="02010600030101010101" pitchFamily="2" charset="-122"/>
                <a:ea typeface="宋体" panose="02010600030101010101" pitchFamily="2" charset="-122"/>
              </a:rPr>
              <a:t>的，消息的处理速度与消息内容有关，某些消息的处理时间有可能较长。这两种情况均可把产生与处理分在两个程序主体进行编程，它们之间通过消息队列通信。</a:t>
            </a:r>
            <a:endParaRPr lang="en-US" altLang="zh-CN"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15</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2885835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76433" y="1202920"/>
            <a:ext cx="1107548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4.3.2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消息队列的常用函数</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76433" y="1963688"/>
            <a:ext cx="11075484"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a:spcAft>
                <a:spcPts val="0"/>
              </a:spcAft>
            </a:pPr>
            <a:r>
              <a:rPr lang="en-US" altLang="zh-CN" sz="2800" b="0" dirty="0" smtClean="0">
                <a:solidFill>
                  <a:srgbClr val="FFFF00"/>
                </a:solidFill>
                <a:latin typeface="+mn-lt"/>
                <a:ea typeface="黑体" panose="02010609060101010101" pitchFamily="49" charset="-122"/>
                <a:cs typeface="Times New Roman" panose="02020603050405020304" pitchFamily="18" charset="0"/>
              </a:rPr>
              <a:t>   1</a:t>
            </a:r>
            <a:r>
              <a:rPr lang="zh-CN" altLang="zh-CN" sz="2800" dirty="0" smtClean="0">
                <a:solidFill>
                  <a:srgbClr val="FFFF00"/>
                </a:solidFill>
                <a:ea typeface="宋体" panose="02010600030101010101" pitchFamily="2" charset="-122"/>
                <a:cs typeface="+mn-lt"/>
              </a:rPr>
              <a:t>．</a:t>
            </a:r>
            <a:r>
              <a:rPr lang="zh-CN" altLang="en-US" sz="2800" dirty="0" smtClean="0">
                <a:solidFill>
                  <a:srgbClr val="FFFF00"/>
                </a:solidFill>
                <a:latin typeface="+mn-lt"/>
                <a:ea typeface="黑体" panose="02010609060101010101" pitchFamily="49" charset="-122"/>
                <a:cs typeface="Times New Roman" panose="02020603050405020304" pitchFamily="18" charset="0"/>
              </a:rPr>
              <a:t>创建</a:t>
            </a:r>
            <a:r>
              <a:rPr lang="zh-CN" altLang="en-US" sz="2800" dirty="0">
                <a:solidFill>
                  <a:srgbClr val="FFFF00"/>
                </a:solidFill>
                <a:latin typeface="+mn-lt"/>
                <a:ea typeface="黑体" panose="02010609060101010101" pitchFamily="49" charset="-122"/>
                <a:cs typeface="Times New Roman" panose="02020603050405020304" pitchFamily="18" charset="0"/>
              </a:rPr>
              <a:t>消息队列变量函数 </a:t>
            </a:r>
            <a:r>
              <a:rPr lang="en-US" altLang="zh-CN" sz="2800" dirty="0">
                <a:solidFill>
                  <a:srgbClr val="FFFF00"/>
                </a:solidFill>
                <a:latin typeface="+mn-lt"/>
                <a:ea typeface="黑体" panose="02010609060101010101" pitchFamily="49" charset="-122"/>
                <a:cs typeface="Times New Roman" panose="02020603050405020304" pitchFamily="18" charset="0"/>
              </a:rPr>
              <a:t>(</a:t>
            </a:r>
            <a:r>
              <a:rPr lang="en-US" altLang="zh-CN" sz="2800" dirty="0" err="1">
                <a:solidFill>
                  <a:srgbClr val="FFFF00"/>
                </a:solidFill>
                <a:latin typeface="+mn-lt"/>
                <a:ea typeface="黑体" panose="02010609060101010101" pitchFamily="49" charset="-122"/>
                <a:cs typeface="Times New Roman" panose="02020603050405020304" pitchFamily="18" charset="0"/>
              </a:rPr>
              <a:t>mq_create</a:t>
            </a:r>
            <a:r>
              <a:rPr lang="en-US" altLang="zh-CN" sz="2800" dirty="0">
                <a:solidFill>
                  <a:srgbClr val="FFFF00"/>
                </a:solidFill>
                <a:latin typeface="+mn-lt"/>
                <a:ea typeface="黑体" panose="02010609060101010101" pitchFamily="49" charset="-122"/>
                <a:cs typeface="Times New Roman" panose="02020603050405020304" pitchFamily="18" charset="0"/>
              </a:rPr>
              <a:t>)</a:t>
            </a:r>
          </a:p>
          <a:p>
            <a:pPr indent="266700" algn="just" eaLnBrk="1" latinLnBrk="0">
              <a:spcAft>
                <a:spcPts val="0"/>
              </a:spcAft>
            </a:pPr>
            <a:endParaRPr lang="en-US"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latinLnBrk="0">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16</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8AFAA5B6-F940-CC89-5379-4065B3B7EF80}"/>
              </a:ext>
            </a:extLst>
          </p:cNvPr>
          <p:cNvPicPr>
            <a:picLocks noChangeAspect="1"/>
          </p:cNvPicPr>
          <p:nvPr/>
        </p:nvPicPr>
        <p:blipFill>
          <a:blip r:embed="rId4"/>
          <a:stretch>
            <a:fillRect/>
          </a:stretch>
        </p:blipFill>
        <p:spPr>
          <a:xfrm>
            <a:off x="1415480" y="2780928"/>
            <a:ext cx="6286103" cy="2736304"/>
          </a:xfrm>
          <a:prstGeom prst="rect">
            <a:avLst/>
          </a:prstGeom>
        </p:spPr>
      </p:pic>
    </p:spTree>
    <p:extLst>
      <p:ext uri="{BB962C8B-B14F-4D97-AF65-F5344CB8AC3E}">
        <p14:creationId xmlns:p14="http://schemas.microsoft.com/office/powerpoint/2010/main" val="874091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17</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2F98F3B5-FA2D-8566-B2A0-1034383D7C31}"/>
              </a:ext>
            </a:extLst>
          </p:cNvPr>
          <p:cNvPicPr>
            <a:picLocks noChangeAspect="1"/>
          </p:cNvPicPr>
          <p:nvPr/>
        </p:nvPicPr>
        <p:blipFill>
          <a:blip r:embed="rId4"/>
          <a:stretch>
            <a:fillRect/>
          </a:stretch>
        </p:blipFill>
        <p:spPr>
          <a:xfrm>
            <a:off x="1991544" y="2492896"/>
            <a:ext cx="5400600" cy="2580817"/>
          </a:xfrm>
          <a:prstGeom prst="rect">
            <a:avLst/>
          </a:prstGeom>
        </p:spPr>
      </p:pic>
      <p:sp>
        <p:nvSpPr>
          <p:cNvPr id="8" name="圆角矩形 9">
            <a:extLst>
              <a:ext uri="{FF2B5EF4-FFF2-40B4-BE49-F238E27FC236}">
                <a16:creationId xmlns:a16="http://schemas.microsoft.com/office/drawing/2014/main" id="{EFA8E19D-43F8-4C88-9149-766EA18A7EB5}"/>
              </a:ext>
            </a:extLst>
          </p:cNvPr>
          <p:cNvSpPr/>
          <p:nvPr/>
        </p:nvSpPr>
        <p:spPr bwMode="auto">
          <a:xfrm>
            <a:off x="1112492" y="1484784"/>
            <a:ext cx="10003366"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smtClean="0">
                <a:solidFill>
                  <a:srgbClr val="FFFF00"/>
                </a:solidFill>
                <a:latin typeface="+mn-lt"/>
                <a:ea typeface="黑体" panose="02010609060101010101" pitchFamily="49" charset="-122"/>
                <a:cs typeface="Times New Roman" panose="02020603050405020304" pitchFamily="18" charset="0"/>
              </a:rPr>
              <a:t>   2</a:t>
            </a:r>
            <a:r>
              <a:rPr lang="zh-CN" altLang="zh-CN" sz="2800" dirty="0" smtClean="0">
                <a:solidFill>
                  <a:srgbClr val="FFFF00"/>
                </a:solidFill>
                <a:ea typeface="宋体" panose="02010600030101010101" pitchFamily="2" charset="-122"/>
                <a:cs typeface="+mn-lt"/>
              </a:rPr>
              <a:t>．</a:t>
            </a:r>
            <a:r>
              <a:rPr lang="zh-CN" altLang="en-US" sz="2800" b="0" dirty="0">
                <a:solidFill>
                  <a:srgbClr val="FFFF00"/>
                </a:solidFill>
                <a:latin typeface="+mn-lt"/>
                <a:ea typeface="黑体" panose="02010609060101010101" pitchFamily="49" charset="-122"/>
                <a:cs typeface="Times New Roman" panose="02020603050405020304" pitchFamily="18" charset="0"/>
              </a:rPr>
              <a:t>发送消息</a:t>
            </a:r>
            <a:r>
              <a:rPr lang="zh-CN" altLang="en-US" sz="2800" b="0" dirty="0">
                <a:solidFill>
                  <a:srgbClr val="FFFF00"/>
                </a:solidFill>
                <a:latin typeface="+mn-lt"/>
                <a:ea typeface="黑体" panose="02010609060101010101" pitchFamily="49" charset="-122"/>
                <a:cs typeface="Times New Roman" panose="02020603050405020304" pitchFamily="18" charset="0"/>
              </a:rPr>
              <a:t>函数 </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mq_send</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12378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1112492" y="1484784"/>
            <a:ext cx="10003366"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smtClean="0">
                <a:solidFill>
                  <a:srgbClr val="FFFF00"/>
                </a:solidFill>
                <a:latin typeface="+mn-lt"/>
                <a:ea typeface="黑体" panose="02010609060101010101" pitchFamily="49" charset="-122"/>
                <a:cs typeface="Times New Roman" panose="02020603050405020304" pitchFamily="18" charset="0"/>
              </a:rPr>
              <a:t>    3</a:t>
            </a:r>
            <a:r>
              <a:rPr lang="zh-CN" altLang="zh-CN" sz="2800" dirty="0" smtClean="0">
                <a:solidFill>
                  <a:srgbClr val="FFFF00"/>
                </a:solidFill>
                <a:ea typeface="宋体" panose="02010600030101010101" pitchFamily="2" charset="-122"/>
                <a:cs typeface="+mn-lt"/>
              </a:rPr>
              <a:t>．</a:t>
            </a:r>
            <a:r>
              <a:rPr lang="zh-CN" altLang="en-US" sz="2800" b="0" dirty="0" smtClean="0">
                <a:solidFill>
                  <a:srgbClr val="FFFF00"/>
                </a:solidFill>
                <a:latin typeface="+mn-lt"/>
                <a:ea typeface="黑体" panose="02010609060101010101" pitchFamily="49" charset="-122"/>
                <a:cs typeface="Times New Roman" panose="02020603050405020304" pitchFamily="18" charset="0"/>
              </a:rPr>
              <a:t>获取</a:t>
            </a:r>
            <a:r>
              <a:rPr lang="zh-CN" altLang="en-US" sz="2800" b="0" dirty="0">
                <a:solidFill>
                  <a:srgbClr val="FFFF00"/>
                </a:solidFill>
                <a:latin typeface="+mn-lt"/>
                <a:ea typeface="黑体" panose="02010609060101010101" pitchFamily="49" charset="-122"/>
                <a:cs typeface="Times New Roman" panose="02020603050405020304" pitchFamily="18" charset="0"/>
              </a:rPr>
              <a:t>消息函数 </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mq_recv</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18</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grpSp>
        <p:nvGrpSpPr>
          <p:cNvPr id="13" name="组合 12">
            <a:extLst>
              <a:ext uri="{FF2B5EF4-FFF2-40B4-BE49-F238E27FC236}">
                <a16:creationId xmlns:a16="http://schemas.microsoft.com/office/drawing/2014/main" id="{497AD113-ED91-CCEC-C483-2F064ABEF8AF}"/>
              </a:ext>
            </a:extLst>
          </p:cNvPr>
          <p:cNvGrpSpPr/>
          <p:nvPr/>
        </p:nvGrpSpPr>
        <p:grpSpPr>
          <a:xfrm>
            <a:off x="1991544" y="2468677"/>
            <a:ext cx="7085229" cy="2480028"/>
            <a:chOff x="3322564" y="3652683"/>
            <a:chExt cx="5133333" cy="1720533"/>
          </a:xfrm>
        </p:grpSpPr>
        <p:pic>
          <p:nvPicPr>
            <p:cNvPr id="9" name="图片 8">
              <a:extLst>
                <a:ext uri="{FF2B5EF4-FFF2-40B4-BE49-F238E27FC236}">
                  <a16:creationId xmlns:a16="http://schemas.microsoft.com/office/drawing/2014/main" id="{1C038E13-CC22-FAD0-ADC7-2427B410A4EE}"/>
                </a:ext>
              </a:extLst>
            </p:cNvPr>
            <p:cNvPicPr>
              <a:picLocks noChangeAspect="1"/>
            </p:cNvPicPr>
            <p:nvPr/>
          </p:nvPicPr>
          <p:blipFill>
            <a:blip r:embed="rId4"/>
            <a:stretch>
              <a:fillRect/>
            </a:stretch>
          </p:blipFill>
          <p:spPr>
            <a:xfrm>
              <a:off x="3322564" y="3897026"/>
              <a:ext cx="5133333" cy="1476190"/>
            </a:xfrm>
            <a:prstGeom prst="rect">
              <a:avLst/>
            </a:prstGeom>
          </p:spPr>
        </p:pic>
        <p:pic>
          <p:nvPicPr>
            <p:cNvPr id="12" name="图片 11">
              <a:extLst>
                <a:ext uri="{FF2B5EF4-FFF2-40B4-BE49-F238E27FC236}">
                  <a16:creationId xmlns:a16="http://schemas.microsoft.com/office/drawing/2014/main" id="{D0047B66-9BB0-9D7F-E009-709718CE32D5}"/>
                </a:ext>
              </a:extLst>
            </p:cNvPr>
            <p:cNvPicPr>
              <a:picLocks noChangeAspect="1"/>
            </p:cNvPicPr>
            <p:nvPr/>
          </p:nvPicPr>
          <p:blipFill rotWithShape="1">
            <a:blip r:embed="rId5"/>
            <a:srcRect l="1374" r="626"/>
            <a:stretch/>
          </p:blipFill>
          <p:spPr>
            <a:xfrm>
              <a:off x="3322564" y="3652683"/>
              <a:ext cx="5133333" cy="352381"/>
            </a:xfrm>
            <a:prstGeom prst="rect">
              <a:avLst/>
            </a:prstGeom>
          </p:spPr>
        </p:pic>
      </p:grpSp>
    </p:spTree>
    <p:extLst>
      <p:ext uri="{BB962C8B-B14F-4D97-AF65-F5344CB8AC3E}">
        <p14:creationId xmlns:p14="http://schemas.microsoft.com/office/powerpoint/2010/main" val="41314331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496313" y="1890841"/>
            <a:ext cx="10980679" cy="61937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4.1 RTOS</a:t>
            </a:r>
            <a:r>
              <a:rPr lang="zh-CN" altLang="en-US" sz="3600" b="0" dirty="0">
                <a:solidFill>
                  <a:schemeClr val="accent6"/>
                </a:solidFill>
                <a:latin typeface="+mn-lt"/>
                <a:ea typeface="黑体" panose="02010609060101010101" pitchFamily="49" charset="-122"/>
              </a:rPr>
              <a:t>中同步与通信基本概念</a:t>
            </a:r>
          </a:p>
        </p:txBody>
      </p:sp>
      <p:sp>
        <p:nvSpPr>
          <p:cNvPr id="10" name="圆角矩形 9"/>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2" name="圆角矩形 11"/>
          <p:cNvSpPr/>
          <p:nvPr/>
        </p:nvSpPr>
        <p:spPr bwMode="auto">
          <a:xfrm>
            <a:off x="496313" y="2619058"/>
            <a:ext cx="10980678" cy="56892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4.2 </a:t>
            </a:r>
            <a:r>
              <a:rPr lang="zh-CN" altLang="en-US" sz="3600" b="0" dirty="0">
                <a:solidFill>
                  <a:schemeClr val="accent6"/>
                </a:solidFill>
                <a:latin typeface="+mn-lt"/>
                <a:ea typeface="黑体" panose="02010609060101010101" pitchFamily="49" charset="-122"/>
              </a:rPr>
              <a:t>事件</a:t>
            </a:r>
          </a:p>
        </p:txBody>
      </p:sp>
      <p:sp>
        <p:nvSpPr>
          <p:cNvPr id="13" name="圆角矩形 12"/>
          <p:cNvSpPr/>
          <p:nvPr/>
        </p:nvSpPr>
        <p:spPr bwMode="auto">
          <a:xfrm>
            <a:off x="507570" y="3354571"/>
            <a:ext cx="10980679" cy="57848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4.3 </a:t>
            </a:r>
            <a:r>
              <a:rPr lang="zh-CN" altLang="en-US" sz="3600" b="0" dirty="0">
                <a:solidFill>
                  <a:schemeClr val="accent6"/>
                </a:solidFill>
                <a:latin typeface="+mn-lt"/>
                <a:ea typeface="黑体" panose="02010609060101010101" pitchFamily="49" charset="-122"/>
              </a:rPr>
              <a:t>消息队列</a:t>
            </a:r>
          </a:p>
        </p:txBody>
      </p:sp>
      <p:pic>
        <p:nvPicPr>
          <p:cNvPr id="31" name="图片 30"/>
          <p:cNvPicPr>
            <a:picLocks noChangeAspect="1"/>
          </p:cNvPicPr>
          <p:nvPr/>
        </p:nvPicPr>
        <p:blipFill>
          <a:blip r:embed="rId3"/>
          <a:stretch>
            <a:fillRect/>
          </a:stretch>
        </p:blipFill>
        <p:spPr>
          <a:xfrm>
            <a:off x="0" y="309135"/>
            <a:ext cx="12192000" cy="745236"/>
          </a:xfrm>
          <a:prstGeom prst="rect">
            <a:avLst/>
          </a:prstGeom>
        </p:spPr>
      </p:pic>
      <p:sp>
        <p:nvSpPr>
          <p:cNvPr id="9" name="圆角矩形 12"/>
          <p:cNvSpPr/>
          <p:nvPr/>
        </p:nvSpPr>
        <p:spPr bwMode="auto">
          <a:xfrm>
            <a:off x="507569" y="4106885"/>
            <a:ext cx="10980679" cy="54625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4.4 </a:t>
            </a:r>
            <a:r>
              <a:rPr lang="zh-CN" altLang="en-US" sz="3600" b="0" dirty="0">
                <a:solidFill>
                  <a:schemeClr val="accent6"/>
                </a:solidFill>
                <a:latin typeface="+mn-lt"/>
                <a:ea typeface="黑体" panose="02010609060101010101" pitchFamily="49" charset="-122"/>
              </a:rPr>
              <a:t>信号量</a:t>
            </a:r>
          </a:p>
        </p:txBody>
      </p:sp>
      <p:sp>
        <p:nvSpPr>
          <p:cNvPr id="14" name="圆角矩形 12"/>
          <p:cNvSpPr/>
          <p:nvPr/>
        </p:nvSpPr>
        <p:spPr bwMode="auto">
          <a:xfrm>
            <a:off x="518513" y="4826965"/>
            <a:ext cx="10980679" cy="56398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4.5 </a:t>
            </a:r>
            <a:r>
              <a:rPr lang="zh-CN" altLang="en-US" sz="3600" b="0" dirty="0">
                <a:solidFill>
                  <a:schemeClr val="accent6"/>
                </a:solidFill>
                <a:latin typeface="+mn-lt"/>
                <a:ea typeface="黑体" panose="02010609060101010101" pitchFamily="49" charset="-122"/>
              </a:rPr>
              <a:t>互斥量</a:t>
            </a:r>
          </a:p>
        </p:txBody>
      </p:sp>
      <p:sp>
        <p:nvSpPr>
          <p:cNvPr id="11" name="圆角矩形 10"/>
          <p:cNvSpPr/>
          <p:nvPr/>
        </p:nvSpPr>
        <p:spPr bwMode="auto">
          <a:xfrm>
            <a:off x="518513" y="934639"/>
            <a:ext cx="10958477"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mn-lt"/>
                <a:ea typeface="黑体" panose="02010609060101010101" pitchFamily="49" charset="-122"/>
              </a:rPr>
              <a:t>第</a:t>
            </a:r>
            <a:r>
              <a:rPr lang="en-US" altLang="zh-CN" sz="3600" b="0" dirty="0">
                <a:solidFill>
                  <a:srgbClr val="FFFF00"/>
                </a:solidFill>
                <a:latin typeface="+mn-lt"/>
                <a:ea typeface="黑体" panose="02010609060101010101" pitchFamily="49" charset="-122"/>
              </a:rPr>
              <a:t>4</a:t>
            </a:r>
            <a:r>
              <a:rPr lang="zh-CN" altLang="en-US" sz="3600" b="0" dirty="0">
                <a:solidFill>
                  <a:srgbClr val="FFFF00"/>
                </a:solidFill>
                <a:latin typeface="+mn-lt"/>
                <a:ea typeface="黑体" panose="02010609060101010101" pitchFamily="49" charset="-122"/>
              </a:rPr>
              <a:t>章 同步与通信的应用方法</a:t>
            </a:r>
          </a:p>
        </p:txBody>
      </p:sp>
      <p:sp>
        <p:nvSpPr>
          <p:cNvPr id="15" name="圆角矩形 12"/>
          <p:cNvSpPr/>
          <p:nvPr/>
        </p:nvSpPr>
        <p:spPr bwMode="auto">
          <a:xfrm>
            <a:off x="518513" y="5564774"/>
            <a:ext cx="10980679" cy="54200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nSpc>
                <a:spcPts val="3800"/>
              </a:lnSpc>
            </a:pPr>
            <a:r>
              <a:rPr lang="en-US" altLang="zh-CN" sz="3600" b="0" dirty="0">
                <a:solidFill>
                  <a:schemeClr val="accent6"/>
                </a:solidFill>
                <a:latin typeface="+mn-lt"/>
                <a:ea typeface="黑体" panose="02010609060101010101" pitchFamily="49" charset="-122"/>
              </a:rPr>
              <a:t>4.6 </a:t>
            </a:r>
            <a:r>
              <a:rPr lang="zh-CN" altLang="en-US" sz="3600" b="0" dirty="0">
                <a:solidFill>
                  <a:schemeClr val="accent6"/>
                </a:solidFill>
                <a:latin typeface="+mn-lt"/>
                <a:ea typeface="黑体" panose="02010609060101010101" pitchFamily="49" charset="-122"/>
              </a:rPr>
              <a:t>本章小结</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9257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33556" y="1073326"/>
            <a:ext cx="11161240"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4.3.3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消息队列的编程实例：通过消息队列实现中断和线程通信</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33555" y="1749438"/>
            <a:ext cx="11161240" cy="464338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a:spcAft>
                <a:spcPts val="0"/>
              </a:spcAft>
            </a:pPr>
            <a:r>
              <a:rPr lang="en-US" altLang="zh-CN" sz="2800" b="0" dirty="0">
                <a:solidFill>
                  <a:srgbClr val="FFFF00"/>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b="0" dirty="0">
                <a:solidFill>
                  <a:srgbClr val="FFFF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消息队列样例程序功能</a:t>
            </a:r>
            <a:endParaRPr lang="en-US" altLang="zh-CN" sz="2800" dirty="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indent="720000" algn="just">
              <a:spcAft>
                <a:spcPts val="0"/>
              </a:spcAft>
            </a:pPr>
            <a:r>
              <a:rPr lang="zh-CN" altLang="en-US" dirty="0">
                <a:solidFill>
                  <a:schemeClr val="bg1"/>
                </a:solidFill>
                <a:latin typeface="宋体" panose="02010600030101010101" pitchFamily="2" charset="-122"/>
                <a:ea typeface="宋体" panose="02010600030101010101" pitchFamily="2" charset="-122"/>
                <a:cs typeface="+mn-lt"/>
              </a:rPr>
              <a:t>消息队列编程实例见“</a:t>
            </a:r>
            <a:r>
              <a:rPr lang="en-US" altLang="zh-CN" dirty="0">
                <a:solidFill>
                  <a:schemeClr val="bg1"/>
                </a:solidFill>
                <a:latin typeface="宋体" panose="02010600030101010101" pitchFamily="2" charset="-122"/>
                <a:ea typeface="宋体" panose="02010600030101010101" pitchFamily="2" charset="-122"/>
                <a:cs typeface="+mn-lt"/>
              </a:rPr>
              <a:t>..\03-Software\CH04-Syn-Comm\</a:t>
            </a:r>
            <a:r>
              <a:rPr lang="en-US" altLang="zh-CN" dirty="0" err="1">
                <a:solidFill>
                  <a:schemeClr val="bg1"/>
                </a:solidFill>
                <a:latin typeface="宋体" panose="02010600030101010101" pitchFamily="2" charset="-122"/>
                <a:ea typeface="宋体" panose="02010600030101010101" pitchFamily="2" charset="-122"/>
                <a:cs typeface="+mn-lt"/>
              </a:rPr>
              <a:t>MessageQueue</a:t>
            </a:r>
            <a:r>
              <a:rPr lang="en-US" altLang="zh-CN" dirty="0">
                <a:solidFill>
                  <a:schemeClr val="bg1"/>
                </a:solidFill>
                <a:latin typeface="宋体" panose="02010600030101010101" pitchFamily="2" charset="-122"/>
                <a:ea typeface="宋体" panose="02010600030101010101" pitchFamily="2" charset="-122"/>
                <a:cs typeface="+mn-lt"/>
              </a:rPr>
              <a:t>”</a:t>
            </a:r>
            <a:r>
              <a:rPr lang="zh-CN" altLang="en-US" dirty="0">
                <a:solidFill>
                  <a:schemeClr val="bg1"/>
                </a:solidFill>
                <a:latin typeface="宋体" panose="02010600030101010101" pitchFamily="2" charset="-122"/>
                <a:ea typeface="宋体" panose="02010600030101010101" pitchFamily="2" charset="-122"/>
                <a:cs typeface="+mn-lt"/>
              </a:rPr>
              <a:t>文件夹。该工程给出如何利用消息队列中断服务例程与线程之间传递消息，其功能为：</a:t>
            </a:r>
            <a:endParaRPr lang="en-US" altLang="zh-CN" dirty="0">
              <a:solidFill>
                <a:schemeClr val="bg1"/>
              </a:solidFill>
              <a:latin typeface="宋体" panose="02010600030101010101" pitchFamily="2" charset="-122"/>
              <a:ea typeface="宋体" panose="02010600030101010101" pitchFamily="2" charset="-122"/>
              <a:cs typeface="+mn-lt"/>
            </a:endParaRP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cs typeface="+mn-lt"/>
              </a:rPr>
              <a:t>1</a:t>
            </a:r>
            <a:r>
              <a:rPr lang="zh-CN" altLang="en-US" dirty="0">
                <a:solidFill>
                  <a:schemeClr val="bg1"/>
                </a:solidFill>
                <a:latin typeface="宋体" panose="02010600030101010101" pitchFamily="2" charset="-122"/>
                <a:ea typeface="宋体" panose="02010600030101010101" pitchFamily="2" charset="-122"/>
                <a:cs typeface="+mn-lt"/>
              </a:rPr>
              <a:t>）用户串口中断为收到一个字节产生中断，在“</a:t>
            </a:r>
            <a:r>
              <a:rPr lang="en-US" altLang="zh-CN" dirty="0" err="1">
                <a:solidFill>
                  <a:schemeClr val="bg1"/>
                </a:solidFill>
                <a:latin typeface="宋体" panose="02010600030101010101" pitchFamily="2" charset="-122"/>
                <a:ea typeface="宋体" panose="02010600030101010101" pitchFamily="2" charset="-122"/>
                <a:cs typeface="+mn-lt"/>
              </a:rPr>
              <a:t>isr.c</a:t>
            </a:r>
            <a:r>
              <a:rPr lang="en-US" altLang="zh-CN" dirty="0">
                <a:solidFill>
                  <a:schemeClr val="bg1"/>
                </a:solidFill>
                <a:latin typeface="宋体" panose="02010600030101010101" pitchFamily="2" charset="-122"/>
                <a:ea typeface="宋体" panose="02010600030101010101" pitchFamily="2" charset="-122"/>
                <a:cs typeface="+mn-lt"/>
              </a:rPr>
              <a:t>”</a:t>
            </a:r>
            <a:r>
              <a:rPr lang="zh-CN" altLang="en-US" dirty="0">
                <a:solidFill>
                  <a:schemeClr val="bg1"/>
                </a:solidFill>
                <a:latin typeface="宋体" panose="02010600030101010101" pitchFamily="2" charset="-122"/>
                <a:ea typeface="宋体" panose="02010600030101010101" pitchFamily="2" charset="-122"/>
                <a:cs typeface="+mn-lt"/>
              </a:rPr>
              <a:t>文件的中断服务例程</a:t>
            </a:r>
            <a:r>
              <a:rPr lang="en-US" altLang="zh-CN" dirty="0" err="1">
                <a:solidFill>
                  <a:schemeClr val="bg1"/>
                </a:solidFill>
                <a:latin typeface="宋体" panose="02010600030101010101" pitchFamily="2" charset="-122"/>
                <a:ea typeface="宋体" panose="02010600030101010101" pitchFamily="2" charset="-122"/>
                <a:cs typeface="+mn-lt"/>
              </a:rPr>
              <a:t>UART_User_Handler</a:t>
            </a:r>
            <a:r>
              <a:rPr lang="zh-CN" altLang="en-US" dirty="0">
                <a:solidFill>
                  <a:schemeClr val="bg1"/>
                </a:solidFill>
                <a:latin typeface="宋体" panose="02010600030101010101" pitchFamily="2" charset="-122"/>
                <a:ea typeface="宋体" panose="02010600030101010101" pitchFamily="2" charset="-122"/>
                <a:cs typeface="+mn-lt"/>
              </a:rPr>
              <a:t>中，进行接收组帧；</a:t>
            </a: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cs typeface="+mn-lt"/>
              </a:rPr>
              <a:t>2</a:t>
            </a:r>
            <a:r>
              <a:rPr lang="zh-CN" altLang="en-US" dirty="0">
                <a:solidFill>
                  <a:schemeClr val="bg1"/>
                </a:solidFill>
                <a:latin typeface="宋体" panose="02010600030101010101" pitchFamily="2" charset="-122"/>
                <a:ea typeface="宋体" panose="02010600030101010101" pitchFamily="2" charset="-122"/>
                <a:cs typeface="+mn-lt"/>
              </a:rPr>
              <a:t>）当串口接收到一个完整的数据帧，发送一个消息，每个消息就是数据帧中的</a:t>
            </a:r>
            <a:r>
              <a:rPr lang="en-US" altLang="zh-CN" dirty="0">
                <a:solidFill>
                  <a:schemeClr val="bg1"/>
                </a:solidFill>
                <a:latin typeface="宋体" panose="02010600030101010101" pitchFamily="2" charset="-122"/>
                <a:ea typeface="宋体" panose="02010600030101010101" pitchFamily="2" charset="-122"/>
                <a:cs typeface="+mn-lt"/>
              </a:rPr>
              <a:t>8</a:t>
            </a:r>
            <a:r>
              <a:rPr lang="zh-CN" altLang="en-US" dirty="0">
                <a:solidFill>
                  <a:schemeClr val="bg1"/>
                </a:solidFill>
                <a:latin typeface="宋体" panose="02010600030101010101" pitchFamily="2" charset="-122"/>
                <a:ea typeface="宋体" panose="02010600030101010101" pitchFamily="2" charset="-122"/>
                <a:cs typeface="+mn-lt"/>
              </a:rPr>
              <a:t>字节数据。</a:t>
            </a:r>
            <a:r>
              <a:rPr lang="zh-CN" altLang="en-US" dirty="0">
                <a:solidFill>
                  <a:srgbClr val="FF0000"/>
                </a:solidFill>
                <a:latin typeface="宋体" panose="02010600030101010101" pitchFamily="2" charset="-122"/>
                <a:ea typeface="宋体" panose="02010600030101010101" pitchFamily="2" charset="-122"/>
                <a:cs typeface="+mn-lt"/>
              </a:rPr>
              <a:t>每个消息的字节数是在创建消息队列时确定的，且为定长。</a:t>
            </a:r>
            <a:endParaRPr lang="zh-CN" altLang="en-US" dirty="0">
              <a:solidFill>
                <a:schemeClr val="bg1"/>
              </a:solidFill>
              <a:latin typeface="宋体" panose="02010600030101010101" pitchFamily="2" charset="-122"/>
              <a:ea typeface="宋体" panose="02010600030101010101" pitchFamily="2" charset="-122"/>
              <a:cs typeface="+mn-lt"/>
            </a:endParaRP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cs typeface="+mn-lt"/>
              </a:rPr>
              <a:t>3</a:t>
            </a:r>
            <a:r>
              <a:rPr lang="zh-CN" altLang="en-US" dirty="0">
                <a:solidFill>
                  <a:schemeClr val="bg1"/>
                </a:solidFill>
                <a:latin typeface="宋体" panose="02010600030101010101" pitchFamily="2" charset="-122"/>
                <a:ea typeface="宋体" panose="02010600030101010101" pitchFamily="2" charset="-122"/>
                <a:cs typeface="+mn-lt"/>
              </a:rPr>
              <a:t>）在等待消息的线程（</a:t>
            </a:r>
            <a:r>
              <a:rPr lang="en-US" altLang="zh-CN" dirty="0" err="1">
                <a:solidFill>
                  <a:schemeClr val="bg1"/>
                </a:solidFill>
                <a:latin typeface="宋体" panose="02010600030101010101" pitchFamily="2" charset="-122"/>
                <a:ea typeface="宋体" panose="02010600030101010101" pitchFamily="2" charset="-122"/>
                <a:cs typeface="+mn-lt"/>
              </a:rPr>
              <a:t>thread_message_recv</a:t>
            </a:r>
            <a:r>
              <a:rPr lang="zh-CN" altLang="en-US" dirty="0">
                <a:solidFill>
                  <a:schemeClr val="bg1"/>
                </a:solidFill>
                <a:latin typeface="宋体" panose="02010600030101010101" pitchFamily="2" charset="-122"/>
                <a:ea typeface="宋体" panose="02010600030101010101" pitchFamily="2" charset="-122"/>
                <a:cs typeface="+mn-lt"/>
              </a:rPr>
              <a:t>）中，有等待消息的语句，若消息队列中没有消息，该线程进入阻塞队列，一旦有消息队列中有消息，运行随后的程序，通过串口打印出消息，以及消息队列中剩余消息的个数。</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19</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72680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79376" y="1484784"/>
            <a:ext cx="1123324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kern="100" dirty="0">
                <a:latin typeface="宋体" panose="02010600030101010101" pitchFamily="2" charset="-122"/>
                <a:ea typeface="宋体" panose="02010600030101010101" pitchFamily="2" charset="-122"/>
                <a:cs typeface="Times New Roman" panose="02020603050405020304" pitchFamily="18" charset="0"/>
              </a:rPr>
              <a:t>4.3.3 </a:t>
            </a:r>
            <a:r>
              <a:rPr lang="zh-CN" altLang="en-US" sz="2800" b="0" kern="100" dirty="0">
                <a:latin typeface="黑体" panose="02010609060101010101" pitchFamily="49" charset="-122"/>
                <a:ea typeface="黑体" panose="02010609060101010101" pitchFamily="49" charset="-122"/>
                <a:cs typeface="Times New Roman" panose="02020603050405020304" pitchFamily="18" charset="0"/>
              </a:rPr>
              <a:t>消息队列的编程实例</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479376" y="2289881"/>
            <a:ext cx="11233248" cy="355372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a:spcAft>
                <a:spcPts val="0"/>
              </a:spcAft>
            </a:pPr>
            <a:r>
              <a:rPr lang="en-US" altLang="zh-CN"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．准备阶段</a:t>
            </a:r>
            <a:endParaRPr lang="en-US" altLang="zh-CN"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720000" algn="just">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声明</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消息队列</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全局变量</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在使用消息队列之前，首先在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07_AppPrg</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文件夹下的工程总头文件（</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includes.h</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文件）中声明一个全局消息变量</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g_mq</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eaLnBrk="1"/>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创建消息队列实例。</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threadauto_appinit.c</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文件的</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app_init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函数中创建消息队列实例，实参为：消息变量名字为</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g_mq</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，每个消息</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8</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个字节，最大消息个数</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个。</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20</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D097055F-1FD3-BE7F-421E-FA0CD1B99C74}"/>
              </a:ext>
            </a:extLst>
          </p:cNvPr>
          <p:cNvPicPr>
            <a:picLocks noChangeAspect="1"/>
          </p:cNvPicPr>
          <p:nvPr/>
        </p:nvPicPr>
        <p:blipFill rotWithShape="1">
          <a:blip r:embed="rId4"/>
          <a:srcRect t="1" r="31519" b="-3980"/>
          <a:stretch/>
        </p:blipFill>
        <p:spPr>
          <a:xfrm>
            <a:off x="1761883" y="3714980"/>
            <a:ext cx="7155736" cy="361499"/>
          </a:xfrm>
          <a:prstGeom prst="rect">
            <a:avLst/>
          </a:prstGeom>
        </p:spPr>
      </p:pic>
      <p:pic>
        <p:nvPicPr>
          <p:cNvPr id="8" name="图片 7">
            <a:extLst>
              <a:ext uri="{FF2B5EF4-FFF2-40B4-BE49-F238E27FC236}">
                <a16:creationId xmlns:a16="http://schemas.microsoft.com/office/drawing/2014/main" id="{CA86B4E4-A42C-1B91-2EC1-8657C6832BA3}"/>
              </a:ext>
            </a:extLst>
          </p:cNvPr>
          <p:cNvPicPr>
            <a:picLocks noChangeAspect="1"/>
          </p:cNvPicPr>
          <p:nvPr/>
        </p:nvPicPr>
        <p:blipFill rotWithShape="1">
          <a:blip r:embed="rId5"/>
          <a:srcRect t="-1" r="3164" b="1491"/>
          <a:stretch/>
        </p:blipFill>
        <p:spPr>
          <a:xfrm>
            <a:off x="2135559" y="5174023"/>
            <a:ext cx="6408383" cy="398386"/>
          </a:xfrm>
          <a:prstGeom prst="rect">
            <a:avLst/>
          </a:prstGeom>
        </p:spPr>
      </p:pic>
    </p:spTree>
    <p:extLst>
      <p:ext uri="{BB962C8B-B14F-4D97-AF65-F5344CB8AC3E}">
        <p14:creationId xmlns:p14="http://schemas.microsoft.com/office/powerpoint/2010/main" val="3907986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58152" y="1413024"/>
            <a:ext cx="10650416" cy="44390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mn-lt"/>
                <a:ea typeface="黑体" panose="02010609060101010101" pitchFamily="49" charset="-122"/>
                <a:cs typeface="Times New Roman" panose="02020603050405020304" pitchFamily="18" charset="0"/>
              </a:rPr>
              <a:t>3</a:t>
            </a:r>
            <a:r>
              <a:rPr lang="zh-CN" altLang="zh-CN" sz="2800" dirty="0">
                <a:solidFill>
                  <a:srgbClr val="FFFF00"/>
                </a:solidFill>
                <a:latin typeface="+mn-lt"/>
                <a:ea typeface="黑体" panose="02010609060101010101" pitchFamily="49" charset="-122"/>
                <a:cs typeface="Times New Roman" panose="02020603050405020304" pitchFamily="18" charset="0"/>
              </a:rPr>
              <a:t>．</a:t>
            </a:r>
            <a:r>
              <a:rPr lang="zh-CN" altLang="en-US" sz="2800" dirty="0">
                <a:solidFill>
                  <a:srgbClr val="FFFF00"/>
                </a:solidFill>
                <a:latin typeface="+mn-lt"/>
                <a:ea typeface="黑体" panose="02010609060101010101" pitchFamily="49" charset="-122"/>
                <a:cs typeface="Times New Roman" panose="02020603050405020304" pitchFamily="18" charset="0"/>
                <a:sym typeface="+mn-ea"/>
              </a:rPr>
              <a:t>应用阶段</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）等待消息。即通过</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mq_recv</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函数获取消息队列中存放的消息。例如在本节样例程序中，</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thread_messagerecv.c</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文件中，在</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mq_recv</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函数处等待消息队列中有消息时才会继续往下运行。</a:t>
            </a:r>
            <a:endPar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endParaRP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）发送消息（将消息放入消息队列）。通过</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mq_send</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函数将消息放入消息队列中，若消息队列中存放的消息数已满，则会直接舍弃该条消息。例：</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mq_send</a:t>
            </a: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g_mq,recv_data,sizeof</a:t>
            </a: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recv_data</a:t>
            </a: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4</a:t>
            </a:r>
            <a:r>
              <a:rPr lang="zh-CN"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．样例程序源码</a:t>
            </a:r>
            <a:endPar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sym typeface="+mn-ea"/>
            </a:endParaRPr>
          </a:p>
          <a:p>
            <a:pPr indent="720000" algn="just">
              <a:spcAft>
                <a:spcPts val="0"/>
              </a:spcAft>
            </a:pPr>
            <a:r>
              <a:rPr lang="zh-CN" altLang="en-US" dirty="0">
                <a:solidFill>
                  <a:schemeClr val="bg1"/>
                </a:solidFill>
                <a:latin typeface="宋体" panose="02010600030101010101" pitchFamily="2" charset="-122"/>
                <a:ea typeface="宋体" panose="02010600030101010101" pitchFamily="2" charset="-122"/>
              </a:rPr>
              <a:t>代码详见：</a:t>
            </a: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..\03-Software\CH04-Syn-Comm\</a:t>
            </a:r>
            <a:r>
              <a:rPr lang="en-US" altLang="zh-CN" dirty="0" err="1">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MessageQueue</a:t>
            </a:r>
            <a:r>
              <a:rPr lang="zh-CN" altLang="en-US"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dirty="0">
                <a:solidFill>
                  <a:srgbClr val="FF0000"/>
                </a:solidFill>
                <a:latin typeface="宋体" panose="02010600030101010101" pitchFamily="2" charset="-122"/>
                <a:ea typeface="宋体" panose="02010600030101010101" pitchFamily="2" charset="-122"/>
                <a:cs typeface="Times New Roman" panose="02020603050405020304" pitchFamily="18" charset="0"/>
              </a:rPr>
              <a:t>转入实例分析。</a:t>
            </a:r>
            <a:endParaRPr lang="en-US" altLang="zh-CN" dirty="0">
              <a:solidFill>
                <a:schemeClr val="bg1"/>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21</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89640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479505" y="1125269"/>
            <a:ext cx="11075484" cy="53244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a:spcAft>
                <a:spcPts val="0"/>
              </a:spcAft>
            </a:pPr>
            <a:r>
              <a:rPr lang="zh-CN" altLang="en-US"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运行结果</a:t>
            </a:r>
            <a:endParaRPr lang="en-US" altLang="zh-CN" sz="2800" dirty="0">
              <a:solidFill>
                <a:srgbClr val="FFFF00"/>
              </a:solidFill>
              <a:latin typeface="黑体" panose="02010609060101010101" pitchFamily="49" charset="-122"/>
              <a:ea typeface="黑体" panose="02010609060101010101" pitchFamily="49" charset="-122"/>
            </a:endParaRPr>
          </a:p>
          <a:p>
            <a:pPr indent="720000" algn="just">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chemeClr val="bg1"/>
                </a:solidFill>
                <a:latin typeface="宋体" panose="02010600030101010101" pitchFamily="2" charset="-122"/>
                <a:ea typeface="宋体" panose="02010600030101010101" pitchFamily="2" charset="-122"/>
              </a:rPr>
              <a:t>当发送一帧消息时，串口输出消息的内容</a:t>
            </a:r>
            <a:endParaRPr lang="en-US" altLang="zh-CN" dirty="0">
              <a:solidFill>
                <a:schemeClr val="bg1"/>
              </a:solidFill>
              <a:latin typeface="宋体" panose="02010600030101010101" pitchFamily="2" charset="-122"/>
              <a:ea typeface="宋体" panose="02010600030101010101" pitchFamily="2" charset="-122"/>
            </a:endParaRPr>
          </a:p>
          <a:p>
            <a:pPr indent="7200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p:txBody>
      </p:sp>
      <p:pic>
        <p:nvPicPr>
          <p:cNvPr id="9" name="图片 8"/>
          <p:cNvPicPr/>
          <p:nvPr/>
        </p:nvPicPr>
        <p:blipFill>
          <a:blip r:embed="rId4"/>
          <a:stretch>
            <a:fillRect/>
          </a:stretch>
        </p:blipFill>
        <p:spPr>
          <a:xfrm>
            <a:off x="2063552" y="2420888"/>
            <a:ext cx="6048672" cy="3600400"/>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22</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743568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479505" y="1125269"/>
            <a:ext cx="11075484" cy="5326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a:spcAft>
                <a:spcPts val="0"/>
              </a:spcAft>
            </a:pPr>
            <a:r>
              <a:rPr lang="zh-CN" altLang="en-US"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运行结果</a:t>
            </a:r>
            <a:endParaRPr lang="en-US" altLang="zh-CN" sz="2800" dirty="0">
              <a:solidFill>
                <a:srgbClr val="FFFF00"/>
              </a:solidFill>
              <a:latin typeface="黑体" panose="02010609060101010101" pitchFamily="49" charset="-122"/>
              <a:ea typeface="黑体" panose="02010609060101010101" pitchFamily="49" charset="-122"/>
            </a:endParaRPr>
          </a:p>
          <a:p>
            <a:pPr indent="720000" algn="just">
              <a:spcAft>
                <a:spcPts val="0"/>
              </a:spcAft>
            </a:pPr>
            <a:r>
              <a:rPr lang="en-US" altLang="zh-CN" dirty="0">
                <a:solidFill>
                  <a:schemeClr val="bg1"/>
                </a:solidFill>
                <a:latin typeface="宋体" panose="02010600030101010101" pitchFamily="2" charset="-122"/>
                <a:ea typeface="宋体" panose="02010600030101010101" pitchFamily="2" charset="-122"/>
              </a:rPr>
              <a:t>2</a:t>
            </a:r>
            <a:r>
              <a:rPr lang="zh-CN" altLang="en-US" dirty="0">
                <a:solidFill>
                  <a:schemeClr val="bg1"/>
                </a:solidFill>
                <a:latin typeface="宋体" panose="02010600030101010101" pitchFamily="2" charset="-122"/>
                <a:ea typeface="宋体" panose="02010600030101010101" pitchFamily="2" charset="-122"/>
              </a:rPr>
              <a:t>）</a:t>
            </a:r>
            <a:r>
              <a:rPr lang="zh-CN" altLang="zh-CN" dirty="0">
                <a:solidFill>
                  <a:schemeClr val="bg1"/>
                </a:solidFill>
                <a:latin typeface="宋体" panose="02010600030101010101" pitchFamily="2" charset="-122"/>
                <a:ea typeface="宋体" panose="02010600030101010101" pitchFamily="2" charset="-122"/>
              </a:rPr>
              <a:t>当发送多于</a:t>
            </a:r>
            <a:r>
              <a:rPr lang="en-US" altLang="zh-CN" dirty="0">
                <a:solidFill>
                  <a:schemeClr val="bg1"/>
                </a:solidFill>
                <a:latin typeface="宋体" panose="02010600030101010101" pitchFamily="2" charset="-122"/>
                <a:ea typeface="宋体" panose="02010600030101010101" pitchFamily="2" charset="-122"/>
              </a:rPr>
              <a:t>5</a:t>
            </a:r>
            <a:r>
              <a:rPr lang="zh-CN" altLang="zh-CN" dirty="0">
                <a:solidFill>
                  <a:schemeClr val="bg1"/>
                </a:solidFill>
                <a:latin typeface="宋体" panose="02010600030101010101" pitchFamily="2" charset="-122"/>
                <a:ea typeface="宋体" panose="02010600030101010101" pitchFamily="2" charset="-122"/>
              </a:rPr>
              <a:t>个消息时，溢出的部分会被舍弃</a:t>
            </a: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p:txBody>
      </p:sp>
      <p:pic>
        <p:nvPicPr>
          <p:cNvPr id="9" name="图片 8"/>
          <p:cNvPicPr/>
          <p:nvPr/>
        </p:nvPicPr>
        <p:blipFill>
          <a:blip r:embed="rId4"/>
          <a:stretch>
            <a:fillRect/>
          </a:stretch>
        </p:blipFill>
        <p:spPr>
          <a:xfrm>
            <a:off x="2063552" y="2420888"/>
            <a:ext cx="6264696" cy="3744416"/>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23</a:t>
            </a:fld>
            <a:r>
              <a:rPr lang="zh-CN" altLang="en-US">
                <a:ea typeface="宋体" panose="02010600030101010101" pitchFamily="2" charset="-122"/>
              </a:rPr>
              <a:t>页 共</a:t>
            </a:r>
            <a:r>
              <a:rPr lang="en-US" altLang="zh-CN">
                <a:ea typeface="宋体" panose="02010600030101010101" pitchFamily="2" charset="-122"/>
              </a:rPr>
              <a:t>47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749416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51133" y="2061524"/>
            <a:ext cx="1130525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4.4.1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信号量的含义与应用场合</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551133" y="1197768"/>
            <a:ext cx="1130525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4.4 </a:t>
            </a:r>
            <a:r>
              <a:rPr lang="zh-CN" altLang="en-US" sz="3600" b="0" dirty="0">
                <a:solidFill>
                  <a:schemeClr val="accent6"/>
                </a:solidFill>
                <a:latin typeface="+mn-lt"/>
                <a:ea typeface="黑体" panose="02010609060101010101" pitchFamily="49" charset="-122"/>
              </a:rPr>
              <a:t>信号量</a:t>
            </a:r>
          </a:p>
        </p:txBody>
      </p:sp>
      <p:sp>
        <p:nvSpPr>
          <p:cNvPr id="14" name="圆角矩形 10"/>
          <p:cNvSpPr/>
          <p:nvPr/>
        </p:nvSpPr>
        <p:spPr bwMode="auto">
          <a:xfrm>
            <a:off x="551133" y="2924944"/>
            <a:ext cx="11305256" cy="24657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信号量（</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Semaphore</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：信号量的概念最初是由荷兰计算机科学家艾兹格</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迪杰斯特拉（</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Edsger W. Dijkstra</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）提出的，广泛应用于不同的操作系统中。维基百科（</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zh.wikipedia.org</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）对信号量的定义如下：信号量是一个提供信号的</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非负整型变量</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，以确保在并行计算环境中，不同线程在访问共享资源时，不会发生冲突。</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24</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479922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61547" y="1479741"/>
            <a:ext cx="11305256" cy="389851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可以把信号量看做实际生活中的停车位，定义的</a:t>
            </a:r>
            <a:r>
              <a:rPr lang="zh-CN" altLang="en-US" sz="2800" dirty="0">
                <a:solidFill>
                  <a:srgbClr val="FFFF00"/>
                </a:solidFill>
                <a:latin typeface="宋体" panose="02010600030101010101" pitchFamily="2" charset="-122"/>
                <a:ea typeface="宋体" panose="02010600030101010101" pitchFamily="2" charset="-122"/>
              </a:rPr>
              <a:t>信号量个数</a:t>
            </a:r>
            <a:r>
              <a:rPr lang="zh-CN" altLang="en-US" sz="2800" dirty="0">
                <a:solidFill>
                  <a:schemeClr val="bg1"/>
                </a:solidFill>
                <a:latin typeface="宋体" panose="02010600030101010101" pitchFamily="2" charset="-122"/>
                <a:ea typeface="宋体" panose="02010600030101010101" pitchFamily="2" charset="-122"/>
              </a:rPr>
              <a:t>就是停车位的个数，车子（</a:t>
            </a:r>
            <a:r>
              <a:rPr lang="zh-CN" altLang="en-US" sz="2800" dirty="0">
                <a:solidFill>
                  <a:srgbClr val="FFFF00"/>
                </a:solidFill>
                <a:latin typeface="宋体" panose="02010600030101010101" pitchFamily="2" charset="-122"/>
                <a:ea typeface="宋体" panose="02010600030101010101" pitchFamily="2" charset="-122"/>
              </a:rPr>
              <a:t>线程</a:t>
            </a:r>
            <a:r>
              <a:rPr lang="zh-CN" altLang="en-US" sz="2800" dirty="0">
                <a:solidFill>
                  <a:schemeClr val="bg1"/>
                </a:solidFill>
                <a:latin typeface="宋体" panose="02010600030101010101" pitchFamily="2" charset="-122"/>
                <a:ea typeface="宋体" panose="02010600030101010101" pitchFamily="2" charset="-122"/>
              </a:rPr>
              <a:t>）想要进行停车操作必须要申请</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wait</a:t>
            </a:r>
            <a:r>
              <a:rPr lang="zh-CN" altLang="en-US" sz="2800" dirty="0">
                <a:solidFill>
                  <a:schemeClr val="bg1"/>
                </a:solidFill>
                <a:latin typeface="+mn-lt"/>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到可用的停车位，停车位满了就只能等待</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对应</a:t>
            </a:r>
            <a:r>
              <a:rPr lang="zh-CN" altLang="en-US" sz="2800" dirty="0">
                <a:solidFill>
                  <a:srgbClr val="FFFF00"/>
                </a:solidFill>
                <a:latin typeface="宋体" panose="02010600030101010101" pitchFamily="2" charset="-122"/>
                <a:ea typeface="宋体" panose="02010600030101010101" pitchFamily="2" charset="-122"/>
              </a:rPr>
              <a:t>线程阻塞</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，而一旦有车辆离开</a:t>
            </a:r>
            <a:r>
              <a:rPr lang="en-US" altLang="zh-CN" sz="2800" dirty="0">
                <a:solidFill>
                  <a:schemeClr val="bg1"/>
                </a:solidFill>
                <a:latin typeface="+mn-lt"/>
                <a:ea typeface="宋体" panose="02010600030101010101" pitchFamily="2" charset="-122"/>
              </a:rPr>
              <a:t>(release)</a:t>
            </a:r>
            <a:r>
              <a:rPr lang="zh-CN" altLang="en-US" sz="2800" dirty="0">
                <a:solidFill>
                  <a:schemeClr val="bg1"/>
                </a:solidFill>
                <a:latin typeface="宋体" panose="02010600030101010101" pitchFamily="2" charset="-122"/>
                <a:ea typeface="宋体" panose="02010600030101010101" pitchFamily="2" charset="-122"/>
              </a:rPr>
              <a:t>，停车位就会加一。</a:t>
            </a: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正是</a:t>
            </a:r>
            <a:r>
              <a:rPr lang="zh-CN" altLang="en-US" sz="2800" dirty="0">
                <a:solidFill>
                  <a:srgbClr val="FFFF00"/>
                </a:solidFill>
                <a:latin typeface="宋体" panose="02010600030101010101" pitchFamily="2" charset="-122"/>
                <a:ea typeface="宋体" panose="02010600030101010101" pitchFamily="2" charset="-122"/>
              </a:rPr>
              <a:t>信号量</a:t>
            </a:r>
            <a:r>
              <a:rPr lang="zh-CN" altLang="en-US" sz="2800" dirty="0">
                <a:solidFill>
                  <a:schemeClr val="bg1"/>
                </a:solidFill>
                <a:latin typeface="宋体" panose="02010600030101010101" pitchFamily="2" charset="-122"/>
                <a:ea typeface="宋体" panose="02010600030101010101" pitchFamily="2" charset="-122"/>
              </a:rPr>
              <a:t>这种</a:t>
            </a:r>
            <a:r>
              <a:rPr lang="zh-CN" altLang="en-US" sz="2800" dirty="0">
                <a:solidFill>
                  <a:srgbClr val="FF0000"/>
                </a:solidFill>
                <a:latin typeface="宋体" panose="02010600030101010101" pitchFamily="2" charset="-122"/>
                <a:ea typeface="宋体" panose="02010600030101010101" pitchFamily="2" charset="-122"/>
              </a:rPr>
              <a:t>有序</a:t>
            </a:r>
            <a:r>
              <a:rPr lang="zh-CN" altLang="en-US" sz="2800" dirty="0">
                <a:solidFill>
                  <a:schemeClr val="bg1"/>
                </a:solidFill>
                <a:latin typeface="宋体" panose="02010600030101010101" pitchFamily="2" charset="-122"/>
                <a:ea typeface="宋体" panose="02010600030101010101" pitchFamily="2" charset="-122"/>
              </a:rPr>
              <a:t>的特性，使得信号量在计算机中有着较多的</a:t>
            </a:r>
            <a:r>
              <a:rPr lang="zh-CN" altLang="en-US" sz="2800" dirty="0">
                <a:solidFill>
                  <a:srgbClr val="FFFF00"/>
                </a:solidFill>
                <a:latin typeface="宋体" panose="02010600030101010101" pitchFamily="2" charset="-122"/>
                <a:ea typeface="宋体" panose="02010600030101010101" pitchFamily="2" charset="-122"/>
              </a:rPr>
              <a:t>应用场合</a:t>
            </a:r>
            <a:r>
              <a:rPr lang="zh-CN" altLang="en-US" sz="2800" dirty="0">
                <a:solidFill>
                  <a:schemeClr val="bg1"/>
                </a:solidFill>
                <a:latin typeface="宋体" panose="02010600030101010101" pitchFamily="2" charset="-122"/>
                <a:ea typeface="宋体" panose="02010600030101010101" pitchFamily="2" charset="-122"/>
              </a:rPr>
              <a:t>，如实现线程之间的有序操作；实现线程之间的互斥执行，使信号量个数为</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，对临界区加锁，保证同一时刻只有一个线程在访问临界区；为了实现更好的性能而控制线程的并发数等等。</a:t>
            </a:r>
            <a:endParaRPr lang="en-US" altLang="zh-CN"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25</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0603745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41566" y="1028653"/>
            <a:ext cx="1094521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4.4.2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信号量的常用函数</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41567" y="1844824"/>
            <a:ext cx="10945216"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创建信号量变量函数</a:t>
            </a:r>
            <a:r>
              <a:rPr lang="en-US" altLang="zh-CN" sz="2800" b="0" dirty="0">
                <a:solidFill>
                  <a:srgbClr val="FFFF00"/>
                </a:solidFill>
                <a:latin typeface="+mn-lt"/>
                <a:ea typeface="宋体" panose="02010600030101010101" pitchFamily="2" charset="-122"/>
                <a:cs typeface="Times New Roman" panose="02020603050405020304" pitchFamily="18" charset="0"/>
              </a:rPr>
              <a:t>(</a:t>
            </a:r>
            <a:r>
              <a:rPr lang="en-US" altLang="zh-CN" sz="2800" b="0" dirty="0" err="1">
                <a:solidFill>
                  <a:srgbClr val="FFFF00"/>
                </a:solidFill>
                <a:latin typeface="+mn-lt"/>
                <a:ea typeface="宋体" panose="02010600030101010101" pitchFamily="2" charset="-122"/>
                <a:cs typeface="Times New Roman" panose="02020603050405020304" pitchFamily="18" charset="0"/>
              </a:rPr>
              <a:t>sem_create</a:t>
            </a:r>
            <a:r>
              <a:rPr lang="en-US" altLang="zh-CN" sz="2800" b="0" dirty="0">
                <a:solidFill>
                  <a:srgbClr val="FFFF00"/>
                </a:solidFill>
                <a:latin typeface="+mn-lt"/>
                <a:ea typeface="宋体" panose="02010600030101010101" pitchFamily="2" charset="-122"/>
                <a:cs typeface="Times New Roman" panose="02020603050405020304" pitchFamily="18" charset="0"/>
              </a:rPr>
              <a:t>)</a:t>
            </a:r>
          </a:p>
          <a:p>
            <a:pPr indent="266700" algn="just">
              <a:spcAft>
                <a:spcPts val="0"/>
              </a:spcAft>
            </a:pPr>
            <a:endParaRPr lang="en-US" altLang="zh-CN" sz="2800" b="0" dirty="0">
              <a:solidFill>
                <a:srgbClr val="FFFF00"/>
              </a:solidFill>
              <a:latin typeface="宋体" panose="02010600030101010101" pitchFamily="2" charset="-122"/>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26</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B38CF95E-3155-50E4-42D3-EF23EB1D2FC7}"/>
              </a:ext>
            </a:extLst>
          </p:cNvPr>
          <p:cNvPicPr>
            <a:picLocks noChangeAspect="1"/>
          </p:cNvPicPr>
          <p:nvPr/>
        </p:nvPicPr>
        <p:blipFill>
          <a:blip r:embed="rId4"/>
          <a:stretch>
            <a:fillRect/>
          </a:stretch>
        </p:blipFill>
        <p:spPr>
          <a:xfrm>
            <a:off x="1631504" y="2780928"/>
            <a:ext cx="5976664" cy="2811937"/>
          </a:xfrm>
          <a:prstGeom prst="rect">
            <a:avLst/>
          </a:prstGeom>
        </p:spPr>
      </p:pic>
    </p:spTree>
    <p:extLst>
      <p:ext uri="{BB962C8B-B14F-4D97-AF65-F5344CB8AC3E}">
        <p14:creationId xmlns:p14="http://schemas.microsoft.com/office/powerpoint/2010/main" val="290750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700893" y="1597174"/>
            <a:ext cx="10867715"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2</a:t>
            </a:r>
            <a:r>
              <a:rPr lang="zh-CN" altLang="en-US" sz="2800" b="0" dirty="0">
                <a:solidFill>
                  <a:srgbClr val="FFFF00"/>
                </a:solidFill>
                <a:latin typeface="+mn-lt"/>
                <a:ea typeface="黑体" panose="02010609060101010101" pitchFamily="49" charset="-122"/>
                <a:cs typeface="Times New Roman" panose="02020603050405020304" pitchFamily="18" charset="0"/>
              </a:rPr>
              <a:t>．等待获取信号量函数</a:t>
            </a:r>
            <a:endParaRPr lang="en-US" altLang="zh-CN" sz="2800" b="0" dirty="0">
              <a:solidFill>
                <a:srgbClr val="FFFF00"/>
              </a:solidFill>
              <a:latin typeface="+mn-lt"/>
              <a:ea typeface="黑体" panose="02010609060101010101" pitchFamily="49"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27</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DDF19565-2CEC-191D-A639-CFB50354125A}"/>
              </a:ext>
            </a:extLst>
          </p:cNvPr>
          <p:cNvPicPr>
            <a:picLocks noChangeAspect="1"/>
          </p:cNvPicPr>
          <p:nvPr/>
        </p:nvPicPr>
        <p:blipFill>
          <a:blip r:embed="rId4"/>
          <a:stretch>
            <a:fillRect/>
          </a:stretch>
        </p:blipFill>
        <p:spPr>
          <a:xfrm>
            <a:off x="1775520" y="2564904"/>
            <a:ext cx="7797490" cy="2376264"/>
          </a:xfrm>
          <a:prstGeom prst="rect">
            <a:avLst/>
          </a:prstGeom>
        </p:spPr>
      </p:pic>
    </p:spTree>
    <p:extLst>
      <p:ext uri="{BB962C8B-B14F-4D97-AF65-F5344CB8AC3E}">
        <p14:creationId xmlns:p14="http://schemas.microsoft.com/office/powerpoint/2010/main" val="3698909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626138" y="1412776"/>
            <a:ext cx="10939723"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3</a:t>
            </a:r>
            <a:r>
              <a:rPr lang="zh-CN" altLang="en-US" sz="2800" b="0" dirty="0">
                <a:solidFill>
                  <a:srgbClr val="FFFF00"/>
                </a:solidFill>
                <a:latin typeface="+mn-lt"/>
                <a:ea typeface="黑体" panose="02010609060101010101" pitchFamily="49" charset="-122"/>
                <a:cs typeface="Times New Roman" panose="02020603050405020304" pitchFamily="18" charset="0"/>
              </a:rPr>
              <a:t>．释放信号量函数</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sem_release</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a:p>
            <a:pPr indent="266700" algn="just">
              <a:spcAft>
                <a:spcPts val="0"/>
              </a:spcAft>
            </a:pPr>
            <a:endParaRPr lang="en-US" altLang="zh-CN" sz="2800" dirty="0">
              <a:solidFill>
                <a:srgbClr val="FFFF00"/>
              </a:solidFill>
              <a:latin typeface="+mn-lt"/>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28</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4" name="图片 3">
            <a:extLst>
              <a:ext uri="{FF2B5EF4-FFF2-40B4-BE49-F238E27FC236}">
                <a16:creationId xmlns:a16="http://schemas.microsoft.com/office/drawing/2014/main" id="{21BA0247-204D-4B7B-9A11-3E8A086EB1FF}"/>
              </a:ext>
            </a:extLst>
          </p:cNvPr>
          <p:cNvPicPr>
            <a:picLocks noChangeAspect="1"/>
          </p:cNvPicPr>
          <p:nvPr/>
        </p:nvPicPr>
        <p:blipFill rotWithShape="1">
          <a:blip r:embed="rId4"/>
          <a:srcRect l="8533" r="2521"/>
          <a:stretch/>
        </p:blipFill>
        <p:spPr>
          <a:xfrm>
            <a:off x="1703512" y="2420888"/>
            <a:ext cx="9151912" cy="2277273"/>
          </a:xfrm>
          <a:prstGeom prst="rect">
            <a:avLst/>
          </a:prstGeom>
        </p:spPr>
      </p:pic>
    </p:spTree>
    <p:extLst>
      <p:ext uri="{BB962C8B-B14F-4D97-AF65-F5344CB8AC3E}">
        <p14:creationId xmlns:p14="http://schemas.microsoft.com/office/powerpoint/2010/main" val="435941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1127447" y="1385226"/>
            <a:ext cx="10153129" cy="682582"/>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4.1 RTOS</a:t>
            </a:r>
            <a:r>
              <a:rPr lang="zh-CN" altLang="en-US" sz="3600" b="0" dirty="0">
                <a:solidFill>
                  <a:schemeClr val="accent6"/>
                </a:solidFill>
                <a:latin typeface="+mn-lt"/>
                <a:ea typeface="黑体" panose="02010609060101010101" pitchFamily="49" charset="-122"/>
              </a:rPr>
              <a:t>中同步与通信基本概念</a:t>
            </a:r>
          </a:p>
        </p:txBody>
      </p:sp>
      <p:sp>
        <p:nvSpPr>
          <p:cNvPr id="14" name="圆角矩形 10"/>
          <p:cNvSpPr/>
          <p:nvPr/>
        </p:nvSpPr>
        <p:spPr bwMode="auto">
          <a:xfrm>
            <a:off x="1127448" y="2651555"/>
            <a:ext cx="10153128"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a:spcAft>
                <a:spcPts val="0"/>
              </a:spcAft>
            </a:pP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在百米比赛起点，运动员正在等待发令枪响，一旦发令枪响，运动员立即起跑，这就是一种同步。当一个人采摘苹果放入篮子中，另外一个人只要见到篮子中有苹果，就取出加工，这也是一种同步。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中也有类似的机制应用于线程之间，或者中断服务例程与线程之间。</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9438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1029714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4.4.3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信号量的编程举例：通过信号量来实现车辆的有序进场停车</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839416" y="1628800"/>
            <a:ext cx="10846435" cy="382614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dirty="0">
                <a:solidFill>
                  <a:srgbClr val="FFFF00"/>
                </a:solidFill>
                <a:latin typeface="黑体" panose="02010609060101010101" pitchFamily="49" charset="-122"/>
                <a:ea typeface="黑体" panose="02010609060101010101" pitchFamily="49" charset="-122"/>
                <a:cs typeface="+mn-lt"/>
              </a:rPr>
              <a:t>1</a:t>
            </a:r>
            <a:r>
              <a:rPr lang="zh-CN" altLang="en-US" dirty="0">
                <a:solidFill>
                  <a:srgbClr val="FFFF00"/>
                </a:solidFill>
                <a:latin typeface="黑体" panose="02010609060101010101" pitchFamily="49" charset="-122"/>
                <a:ea typeface="黑体" panose="02010609060101010101" pitchFamily="49" charset="-122"/>
                <a:cs typeface="+mn-lt"/>
              </a:rPr>
              <a:t>．</a:t>
            </a:r>
            <a:r>
              <a:rPr lang="zh-CN" altLang="en-US" sz="2800" dirty="0">
                <a:solidFill>
                  <a:srgbClr val="FFFF00"/>
                </a:solidFill>
                <a:latin typeface="黑体" panose="02010609060101010101" pitchFamily="49" charset="-122"/>
                <a:ea typeface="黑体" panose="02010609060101010101" pitchFamily="49" charset="-122"/>
                <a:cs typeface="+mn-lt"/>
              </a:rPr>
              <a:t>信号量样例程序的功能</a:t>
            </a:r>
            <a:endParaRPr lang="en-US" altLang="zh-CN"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720000" algn="just" eaLnBrk="1">
              <a:spcAft>
                <a:spcPts val="0"/>
              </a:spcAft>
            </a:pPr>
            <a:r>
              <a:rPr lang="zh-CN" altLang="en-US" dirty="0">
                <a:solidFill>
                  <a:schemeClr val="bg1"/>
                </a:solidFill>
                <a:latin typeface="+mn-lt"/>
                <a:ea typeface="宋体" panose="02010600030101010101" pitchFamily="2" charset="-122"/>
                <a:cs typeface="+mn-lt"/>
              </a:rPr>
              <a:t>事件编程实例见“</a:t>
            </a:r>
            <a:r>
              <a:rPr lang="en-US" altLang="zh-CN" dirty="0">
                <a:solidFill>
                  <a:schemeClr val="bg1"/>
                </a:solidFill>
                <a:latin typeface="+mn-lt"/>
                <a:ea typeface="宋体" panose="02010600030101010101" pitchFamily="2" charset="-122"/>
                <a:cs typeface="+mn-lt"/>
              </a:rPr>
              <a:t>..\03-Software\CH04-Syn-Comm\ Semaphore”</a:t>
            </a:r>
            <a:r>
              <a:rPr lang="zh-CN" altLang="en-US" dirty="0">
                <a:solidFill>
                  <a:schemeClr val="bg1"/>
                </a:solidFill>
                <a:latin typeface="+mn-lt"/>
                <a:ea typeface="宋体" panose="02010600030101010101" pitchFamily="2" charset="-122"/>
                <a:cs typeface="+mn-lt"/>
              </a:rPr>
              <a:t>文件夹。该工程给出了利用事件进行中断与线程同步的实例，其功能为：</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）该工程以三辆车进只有两个停车位的停车场为例，空车位对应于信号量，只有信号量</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&gt;0</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才能进场，车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空位</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&gt;0</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可以进场停车，车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空位减</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出来时，车</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空位加</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，对应于信号量的获取与释放。 </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）模拟程序设计的功能是车子</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进场停车</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秒，车子</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进场停车</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秒，车子</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进场停车</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秒，可以看到需要等待进场的情况。</a:t>
            </a:r>
            <a:endParaRPr lang="en-US" altLang="zh-CN"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29</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2201111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547260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4.4.3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信号量的编程举例</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785603" y="1801988"/>
            <a:ext cx="10657143" cy="355372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a:spcAft>
                <a:spcPts val="0"/>
              </a:spcAft>
            </a:pPr>
            <a:r>
              <a:rPr lang="en-US" altLang="zh-CN" sz="2800" dirty="0">
                <a:solidFill>
                  <a:srgbClr val="FFFF00"/>
                </a:solidFill>
                <a:latin typeface="宋体" panose="02010600030101010101" pitchFamily="2" charset="-122"/>
                <a:ea typeface="宋体" panose="02010600030101010101" pitchFamily="2" charset="-122"/>
                <a:cs typeface="+mn-lt"/>
              </a:rPr>
              <a:t>2</a:t>
            </a:r>
            <a:r>
              <a:rPr lang="zh-CN" altLang="zh-CN" sz="2800" dirty="0">
                <a:solidFill>
                  <a:srgbClr val="FFFF00"/>
                </a:solidFill>
                <a:latin typeface="宋体" panose="02010600030101010101" pitchFamily="2" charset="-122"/>
                <a:ea typeface="宋体" panose="02010600030101010101" pitchFamily="2" charset="-122"/>
                <a:cs typeface="+mn-lt"/>
              </a:rPr>
              <a:t>．准备阶段</a:t>
            </a:r>
          </a:p>
          <a:p>
            <a:pPr indent="720000" eaLnBrk="1"/>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声明</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信号量</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全局变量</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。在使用</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信号量</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之前，首先在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07_AppPrg</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文件夹下的工程总头文件（</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includes.h</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文件）中声明一个</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信号量</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全局变量</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g_sp</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eaLnBrk="1"/>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eaLnBrk="1"/>
            <a:endPar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创建信号量实例</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threadauto_appinit.c</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app_init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函数中创建信号量</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30</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3" name="图片 2">
            <a:extLst>
              <a:ext uri="{FF2B5EF4-FFF2-40B4-BE49-F238E27FC236}">
                <a16:creationId xmlns:a16="http://schemas.microsoft.com/office/drawing/2014/main" id="{09D25979-84A5-D121-D34B-26296542EFBD}"/>
              </a:ext>
            </a:extLst>
          </p:cNvPr>
          <p:cNvPicPr>
            <a:picLocks noChangeAspect="1"/>
          </p:cNvPicPr>
          <p:nvPr/>
        </p:nvPicPr>
        <p:blipFill>
          <a:blip r:embed="rId4"/>
          <a:stretch>
            <a:fillRect/>
          </a:stretch>
        </p:blipFill>
        <p:spPr>
          <a:xfrm>
            <a:off x="1366663" y="3429000"/>
            <a:ext cx="7992888" cy="321470"/>
          </a:xfrm>
          <a:prstGeom prst="rect">
            <a:avLst/>
          </a:prstGeom>
        </p:spPr>
      </p:pic>
      <p:pic>
        <p:nvPicPr>
          <p:cNvPr id="8" name="图片 7">
            <a:extLst>
              <a:ext uri="{FF2B5EF4-FFF2-40B4-BE49-F238E27FC236}">
                <a16:creationId xmlns:a16="http://schemas.microsoft.com/office/drawing/2014/main" id="{FBAF12CF-45B0-BA92-986F-5F9BA82D0B1A}"/>
              </a:ext>
            </a:extLst>
          </p:cNvPr>
          <p:cNvPicPr>
            <a:picLocks noChangeAspect="1"/>
          </p:cNvPicPr>
          <p:nvPr/>
        </p:nvPicPr>
        <p:blipFill>
          <a:blip r:embed="rId5"/>
          <a:stretch>
            <a:fillRect/>
          </a:stretch>
        </p:blipFill>
        <p:spPr>
          <a:xfrm>
            <a:off x="1343472" y="4767091"/>
            <a:ext cx="9289032" cy="389641"/>
          </a:xfrm>
          <a:prstGeom prst="rect">
            <a:avLst/>
          </a:prstGeom>
        </p:spPr>
      </p:pic>
    </p:spTree>
    <p:extLst>
      <p:ext uri="{BB962C8B-B14F-4D97-AF65-F5344CB8AC3E}">
        <p14:creationId xmlns:p14="http://schemas.microsoft.com/office/powerpoint/2010/main" val="2166514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51404" y="1700808"/>
            <a:ext cx="11089191"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rgbClr val="FFFF00"/>
                </a:solidFill>
                <a:latin typeface="+mn-lt"/>
                <a:ea typeface="黑体" panose="02010609060101010101" pitchFamily="49" charset="-122"/>
                <a:cs typeface="+mn-lt"/>
              </a:rPr>
              <a:t>3</a:t>
            </a:r>
            <a:r>
              <a:rPr lang="zh-CN" altLang="zh-CN" sz="2800" dirty="0">
                <a:solidFill>
                  <a:srgbClr val="FFFF00"/>
                </a:solidFill>
                <a:latin typeface="+mn-lt"/>
                <a:ea typeface="黑体" panose="02010609060101010101" pitchFamily="49" charset="-122"/>
                <a:cs typeface="+mn-lt"/>
              </a:rPr>
              <a:t>．应用阶段</a:t>
            </a: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）等待信号量。在线程访问资源前，通过</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sem_take</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函数等待信号量；若无可用信号量时，则线程进入信号量阻塞列表，等待可用信号量。例：</a:t>
            </a:r>
          </a:p>
          <a:p>
            <a:pPr indent="720000" algn="just" eaLnBrk="1">
              <a:spcAft>
                <a:spcPts val="0"/>
              </a:spcAft>
            </a:pP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sem_take</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g_sp</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,WAITING_FOREVER);      //</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等待信号量</a:t>
            </a:r>
          </a:p>
          <a:p>
            <a:pPr indent="7200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）释放信号量。在线程使用完资源后，通过</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sem_release</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函数释放信号量。例：</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indent="720000" algn="just" eaLnBrk="1">
              <a:spcAft>
                <a:spcPts val="0"/>
              </a:spcAft>
            </a:pP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sem_release</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g_sp</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释放信号</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algn="just" eaLnBrk="1">
              <a:spcAft>
                <a:spcPts val="0"/>
              </a:spcAft>
            </a:pPr>
            <a:r>
              <a:rPr lang="en-US" altLang="zh-CN" sz="2800" dirty="0">
                <a:solidFill>
                  <a:srgbClr val="FFFF00"/>
                </a:solidFill>
                <a:latin typeface="+mn-lt"/>
                <a:ea typeface="黑体" panose="02010609060101010101" pitchFamily="49" charset="-122"/>
                <a:cs typeface="+mn-lt"/>
              </a:rPr>
              <a:t>4</a:t>
            </a:r>
            <a:r>
              <a:rPr lang="zh-CN" altLang="zh-CN" sz="2800" dirty="0">
                <a:solidFill>
                  <a:srgbClr val="FFFF00"/>
                </a:solidFill>
                <a:latin typeface="+mn-lt"/>
                <a:ea typeface="黑体" panose="02010609060101010101" pitchFamily="49" charset="-122"/>
                <a:cs typeface="+mn-lt"/>
              </a:rPr>
              <a:t>．样例程序源码</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（参见</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..\03-Software\CH04-Syn-Comm\ Semaphore..</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转入实例分析。</a:t>
            </a:r>
            <a:endPar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31</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507675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551384" y="1081255"/>
            <a:ext cx="10801200" cy="53312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rgbClr val="FFFF00"/>
                </a:solidFill>
                <a:latin typeface="+mn-lt"/>
                <a:ea typeface="黑体" panose="02010609060101010101" pitchFamily="49" charset="-122"/>
                <a:cs typeface="+mn-lt"/>
              </a:rPr>
              <a:t>程序执行分析流程</a:t>
            </a:r>
            <a:r>
              <a:rPr lang="zh-CN" altLang="en-US" sz="2800" dirty="0">
                <a:solidFill>
                  <a:srgbClr val="FF0000"/>
                </a:solidFill>
                <a:latin typeface="宋体" panose="02010600030101010101" pitchFamily="2" charset="-122"/>
                <a:ea typeface="宋体" panose="02010600030101010101" pitchFamily="2" charset="-122"/>
              </a:rPr>
              <a:t>（重点）</a:t>
            </a:r>
            <a:r>
              <a:rPr lang="zh-CN" altLang="en-US" sz="2800" dirty="0">
                <a:solidFill>
                  <a:srgbClr val="FFFF00"/>
                </a:solidFill>
                <a:latin typeface="宋体" panose="02010600030101010101" pitchFamily="2" charset="-122"/>
                <a:ea typeface="宋体" panose="02010600030101010101" pitchFamily="2" charset="-122"/>
              </a:rPr>
              <a:t>：</a:t>
            </a:r>
            <a:endParaRPr lang="en-US" altLang="zh-CN" sz="2800" dirty="0">
              <a:solidFill>
                <a:srgbClr val="FFFF00"/>
              </a:solidFill>
              <a:latin typeface="宋体" panose="02010600030101010101" pitchFamily="2" charset="-122"/>
              <a:ea typeface="宋体" panose="02010600030101010101" pitchFamily="2" charset="-122"/>
            </a:endParaRPr>
          </a:p>
          <a:p>
            <a:pPr indent="266700" algn="just" eaLnBrk="1" latinLnBrk="0">
              <a:spcAft>
                <a:spcPts val="0"/>
              </a:spcAft>
            </a:pPr>
            <a:r>
              <a:rPr lang="zh-CN" altLang="en-US" sz="2800" dirty="0">
                <a:solidFill>
                  <a:schemeClr val="bg1"/>
                </a:solidFill>
                <a:latin typeface="宋体" panose="02010600030101010101" pitchFamily="2" charset="-122"/>
                <a:ea typeface="宋体" panose="02010600030101010101" pitchFamily="2" charset="-122"/>
              </a:rPr>
              <a:t>    每当有车辆进入停车场直到车辆离开，会输出车辆对空闲车位（信号量）的使用过程以及线程的状态。车辆到达停车场先请求空闲停车位（信号量），如果当前空闲车位（信号量）个数为</a:t>
            </a:r>
            <a:r>
              <a:rPr lang="en-US" altLang="zh-CN" sz="2800" dirty="0">
                <a:solidFill>
                  <a:schemeClr val="bg1"/>
                </a:solidFill>
                <a:latin typeface="宋体" panose="02010600030101010101" pitchFamily="2" charset="-122"/>
                <a:ea typeface="宋体" panose="02010600030101010101" pitchFamily="2" charset="-122"/>
              </a:rPr>
              <a:t>0</a:t>
            </a:r>
            <a:r>
              <a:rPr lang="zh-CN" altLang="en-US" sz="2800" dirty="0">
                <a:solidFill>
                  <a:schemeClr val="bg1"/>
                </a:solidFill>
                <a:latin typeface="宋体" panose="02010600030101010101" pitchFamily="2" charset="-122"/>
                <a:ea typeface="宋体" panose="02010600030101010101" pitchFamily="2" charset="-122"/>
              </a:rPr>
              <a:t>，即无空闲车位（信号量），则会输出当前车辆等待空闲车位（信号量）的提示；当车辆申请到空闲车位（信号量），则输出剩余空闲车位（信号量）的个数；车辆离开停车场释放空闲车位（信号量），并输出提示以释放车位（信号量）。在车辆获取空闲车位（信号量）时和车辆驶离停车场释放空闲车位（信号量）时，增加了当前空闲车位（信号量）数量的判断，有空闲车位绿灯亮表示允许停车，无空闲车位红灯亮表示禁止停车。</a:t>
            </a: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32</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1348261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4"/>
          <a:stretch>
            <a:fillRect/>
          </a:stretch>
        </p:blipFill>
        <p:spPr>
          <a:xfrm>
            <a:off x="0" y="286910"/>
            <a:ext cx="12192000" cy="745236"/>
          </a:xfrm>
          <a:prstGeom prst="rect">
            <a:avLst/>
          </a:prstGeom>
        </p:spPr>
      </p:pic>
      <p:sp>
        <p:nvSpPr>
          <p:cNvPr id="9" name="圆角矩形 8"/>
          <p:cNvSpPr/>
          <p:nvPr/>
        </p:nvSpPr>
        <p:spPr bwMode="auto">
          <a:xfrm>
            <a:off x="1080757" y="1197124"/>
            <a:ext cx="10067372"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rgbClr val="FFFF00"/>
                </a:solidFill>
                <a:latin typeface="+mn-lt"/>
                <a:ea typeface="黑体" panose="02010609060101010101" pitchFamily="49" charset="-122"/>
                <a:cs typeface="+mn-lt"/>
              </a:rPr>
              <a:t>运行结果</a:t>
            </a:r>
            <a:endParaRPr lang="zh-CN" altLang="en-US"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p:txBody>
      </p:sp>
      <p:graphicFrame>
        <p:nvGraphicFramePr>
          <p:cNvPr id="10" name="对象 9"/>
          <p:cNvGraphicFramePr>
            <a:graphicFrameLocks noChangeAspect="1"/>
          </p:cNvGraphicFramePr>
          <p:nvPr/>
        </p:nvGraphicFramePr>
        <p:xfrm>
          <a:off x="3192655" y="1869623"/>
          <a:ext cx="6456158" cy="3939051"/>
        </p:xfrm>
        <a:graphic>
          <a:graphicData uri="http://schemas.openxmlformats.org/presentationml/2006/ole">
            <mc:AlternateContent xmlns:mc="http://schemas.openxmlformats.org/markup-compatibility/2006">
              <mc:Choice xmlns:v="urn:schemas-microsoft-com:vml" Requires="v">
                <p:oleObj spid="_x0000_s1035" name="Bitmap Image" r:id="rId5" imgW="13578840" imgH="6614160" progId="Paint.Picture">
                  <p:embed/>
                </p:oleObj>
              </mc:Choice>
              <mc:Fallback>
                <p:oleObj name="Bitmap Image" r:id="rId5" imgW="13578840" imgH="6614160" progId="Paint.Picture">
                  <p:embed/>
                  <p:pic>
                    <p:nvPicPr>
                      <p:cNvPr id="10" name="对象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2655" y="1869623"/>
                        <a:ext cx="6456158" cy="3939051"/>
                      </a:xfrm>
                      <a:prstGeom prst="rect">
                        <a:avLst/>
                      </a:prstGeom>
                      <a:noFill/>
                    </p:spPr>
                  </p:pic>
                </p:oleObj>
              </mc:Fallback>
            </mc:AlternateContent>
          </a:graphicData>
        </a:graphic>
      </p:graphicFrame>
      <p:sp>
        <p:nvSpPr>
          <p:cNvPr id="4" name="灯片编号占位符 3"/>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33</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4989785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51642" y="2060848"/>
            <a:ext cx="1130525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4.5.1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互斥量的含义和应用场合</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551642" y="1200121"/>
            <a:ext cx="1130525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4.5 </a:t>
            </a:r>
            <a:r>
              <a:rPr lang="zh-CN" altLang="en-US" sz="3600" b="0" dirty="0">
                <a:solidFill>
                  <a:schemeClr val="accent6"/>
                </a:solidFill>
                <a:latin typeface="+mn-lt"/>
                <a:ea typeface="黑体" panose="02010609060101010101" pitchFamily="49" charset="-122"/>
              </a:rPr>
              <a:t>互斥量</a:t>
            </a:r>
          </a:p>
        </p:txBody>
      </p:sp>
      <p:sp>
        <p:nvSpPr>
          <p:cNvPr id="14" name="圆角矩形 10"/>
          <p:cNvSpPr/>
          <p:nvPr/>
        </p:nvSpPr>
        <p:spPr bwMode="auto">
          <a:xfrm>
            <a:off x="551642" y="2781563"/>
            <a:ext cx="11305256"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互斥量（</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Mutex</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，也称为互斥锁）：</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是一种用于保护操作系统中的临界区（或是共享资源）基本的同步工具之一。</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它能够保证任何时刻只有一个线程能够操作临界区，从而实现线程间同步</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。互斥量的操作只有</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加锁</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解锁</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两种，每个线程都可以对一个互斥量进行加锁和解锁操作，必须按照先加锁再解锁的顺序进行操作。一旦某个线程对互斥量上锁，在它对互斥量进行解锁操作之前，任何线程都无法再对该互斥量进行上锁，是一个独占资源的行为。</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34</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335387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10"/>
          <p:cNvSpPr/>
          <p:nvPr/>
        </p:nvSpPr>
        <p:spPr bwMode="auto">
          <a:xfrm>
            <a:off x="461405" y="1844824"/>
            <a:ext cx="11305540" cy="37623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00" algn="just" eaLnBrk="1" latinLnBrk="0">
              <a:spcAft>
                <a:spcPts val="0"/>
              </a:spcAf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在一个计算机系统中，有很多受限的资源，如串行通信接口、读卡器和打印机等硬件资源以及公用全局变量、队列和数据等软件资源。</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latinLnBrk="0">
              <a:spcAft>
                <a:spcPts val="0"/>
              </a:spcAf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以使用串口通信为例，下面是两个线程间不使用互斥和使用互斥的情况。在不使用互斥的情况下，由于操作系统时间片轮转机制，线程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和线程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交替执行，会导致发送的内容混乱，无法得到正确的结果。</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35</a:t>
            </a:fld>
            <a:r>
              <a:rPr lang="zh-CN" altLang="en-US">
                <a:ea typeface="宋体" panose="02010600030101010101" pitchFamily="2" charset="-122"/>
              </a:rPr>
              <a:t>页 共</a:t>
            </a:r>
            <a:r>
              <a:rPr lang="en-US" altLang="zh-CN">
                <a:ea typeface="宋体" panose="02010600030101010101" pitchFamily="2" charset="-122"/>
              </a:rPr>
              <a:t>47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6301646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547260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4.5.2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互斥量的常用函数</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41567" y="1867060"/>
            <a:ext cx="10945216"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1.</a:t>
            </a:r>
            <a:r>
              <a:rPr lang="zh-CN" altLang="en-US" sz="2800" b="0" dirty="0">
                <a:solidFill>
                  <a:srgbClr val="FFFF00"/>
                </a:solidFill>
                <a:latin typeface="+mn-lt"/>
                <a:ea typeface="黑体" panose="02010609060101010101" pitchFamily="49" charset="-122"/>
                <a:cs typeface="Times New Roman" panose="02020603050405020304" pitchFamily="18" charset="0"/>
              </a:rPr>
              <a:t>创建互斥量变量函数</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mutex_create</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36</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10" name="图片 9">
            <a:extLst>
              <a:ext uri="{FF2B5EF4-FFF2-40B4-BE49-F238E27FC236}">
                <a16:creationId xmlns:a16="http://schemas.microsoft.com/office/drawing/2014/main" id="{65C28A4F-DFAF-47B3-9D19-176E935E89C3}"/>
              </a:ext>
            </a:extLst>
          </p:cNvPr>
          <p:cNvPicPr>
            <a:picLocks noChangeAspect="1"/>
          </p:cNvPicPr>
          <p:nvPr/>
        </p:nvPicPr>
        <p:blipFill>
          <a:blip r:embed="rId4"/>
          <a:stretch>
            <a:fillRect/>
          </a:stretch>
        </p:blipFill>
        <p:spPr>
          <a:xfrm>
            <a:off x="1487488" y="2708920"/>
            <a:ext cx="8530732" cy="3144540"/>
          </a:xfrm>
          <a:prstGeom prst="rect">
            <a:avLst/>
          </a:prstGeom>
        </p:spPr>
      </p:pic>
    </p:spTree>
    <p:extLst>
      <p:ext uri="{BB962C8B-B14F-4D97-AF65-F5344CB8AC3E}">
        <p14:creationId xmlns:p14="http://schemas.microsoft.com/office/powerpoint/2010/main" val="31469351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911424" y="1556792"/>
            <a:ext cx="10229286"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2</a:t>
            </a:r>
            <a:r>
              <a:rPr lang="zh-CN" altLang="en-US" sz="2800" b="0" dirty="0">
                <a:solidFill>
                  <a:srgbClr val="FFFF00"/>
                </a:solidFill>
                <a:latin typeface="+mn-lt"/>
                <a:ea typeface="黑体" panose="02010609060101010101" pitchFamily="49" charset="-122"/>
                <a:cs typeface="Times New Roman" panose="02020603050405020304" pitchFamily="18" charset="0"/>
              </a:rPr>
              <a:t>．获取互斥量函数</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mutex_take</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r>
              <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r>
            <a:br>
              <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b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de-DE"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37</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4" name="图片 3">
            <a:extLst>
              <a:ext uri="{FF2B5EF4-FFF2-40B4-BE49-F238E27FC236}">
                <a16:creationId xmlns:a16="http://schemas.microsoft.com/office/drawing/2014/main" id="{48F0212E-6DA2-45F1-8145-972AE385DBF2}"/>
              </a:ext>
            </a:extLst>
          </p:cNvPr>
          <p:cNvPicPr>
            <a:picLocks noChangeAspect="1"/>
          </p:cNvPicPr>
          <p:nvPr/>
        </p:nvPicPr>
        <p:blipFill>
          <a:blip r:embed="rId4"/>
          <a:stretch>
            <a:fillRect/>
          </a:stretch>
        </p:blipFill>
        <p:spPr>
          <a:xfrm>
            <a:off x="2010255" y="2420888"/>
            <a:ext cx="8031623" cy="2302011"/>
          </a:xfrm>
          <a:prstGeom prst="rect">
            <a:avLst/>
          </a:prstGeom>
        </p:spPr>
      </p:pic>
    </p:spTree>
    <p:extLst>
      <p:ext uri="{BB962C8B-B14F-4D97-AF65-F5344CB8AC3E}">
        <p14:creationId xmlns:p14="http://schemas.microsoft.com/office/powerpoint/2010/main" val="24622522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821587" y="1678758"/>
            <a:ext cx="10585176"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3</a:t>
            </a:r>
            <a:r>
              <a:rPr lang="zh-CN" altLang="en-US" sz="2800" b="0" dirty="0">
                <a:solidFill>
                  <a:srgbClr val="FFFF00"/>
                </a:solidFill>
                <a:latin typeface="+mn-lt"/>
                <a:ea typeface="黑体" panose="02010609060101010101" pitchFamily="49" charset="-122"/>
                <a:cs typeface="Times New Roman" panose="02020603050405020304" pitchFamily="18" charset="0"/>
              </a:rPr>
              <a:t>．互斥量释放函数</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mutex_release</a:t>
            </a:r>
            <a:r>
              <a:rPr lang="en-US" altLang="zh-CN" sz="2800" b="0" dirty="0">
                <a:solidFill>
                  <a:srgbClr val="FFFF00"/>
                </a:solidFill>
                <a:latin typeface="+mn-lt"/>
                <a:ea typeface="黑体" panose="02010609060101010101" pitchFamily="49" charset="-122"/>
                <a:cs typeface="Times New Roman" panose="02020603050405020304" pitchFamily="18" charset="0"/>
              </a:rPr>
              <a:t>)</a:t>
            </a: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38</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4" name="图片 3">
            <a:extLst>
              <a:ext uri="{FF2B5EF4-FFF2-40B4-BE49-F238E27FC236}">
                <a16:creationId xmlns:a16="http://schemas.microsoft.com/office/drawing/2014/main" id="{36B26E1B-E49E-4491-B9BD-EB0806EFE76A}"/>
              </a:ext>
            </a:extLst>
          </p:cNvPr>
          <p:cNvPicPr>
            <a:picLocks noChangeAspect="1"/>
          </p:cNvPicPr>
          <p:nvPr/>
        </p:nvPicPr>
        <p:blipFill>
          <a:blip r:embed="rId4"/>
          <a:stretch>
            <a:fillRect/>
          </a:stretch>
        </p:blipFill>
        <p:spPr>
          <a:xfrm>
            <a:off x="1991544" y="2708920"/>
            <a:ext cx="8516629" cy="2160240"/>
          </a:xfrm>
          <a:prstGeom prst="rect">
            <a:avLst/>
          </a:prstGeom>
        </p:spPr>
      </p:pic>
    </p:spTree>
    <p:extLst>
      <p:ext uri="{BB962C8B-B14F-4D97-AF65-F5344CB8AC3E}">
        <p14:creationId xmlns:p14="http://schemas.microsoft.com/office/powerpoint/2010/main" val="35843701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24134" y="1159092"/>
            <a:ext cx="10656441"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4.1.1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同步的含义与通信手段</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4" name="圆角矩形 10"/>
          <p:cNvSpPr/>
          <p:nvPr/>
        </p:nvSpPr>
        <p:spPr bwMode="auto">
          <a:xfrm>
            <a:off x="652464" y="1916832"/>
            <a:ext cx="10657184"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eaLnBrk="1" latinLnBrk="0">
              <a:spcAft>
                <a:spcPts val="0"/>
              </a:spcAft>
            </a:pP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同步：</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为了实现各线程之间的合作和无冲突的运行，一个线程的运行过程就需要和其他线程进行配合，线程之间的配合过程称为同步。线程间的同步过程通常是由某种条件来触发的，所以同步也称为</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条件同步</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eaLnBrk="1" latinLnBrk="0">
              <a:spcAft>
                <a:spcPts val="0"/>
              </a:spcAft>
            </a:pP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通信手段：</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为了实现线程之间的同步，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提供了灵活多样的通信手段，如</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事件、消息队列、信号量、互斥量</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等等，它们适合不同的场合。</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149909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8640960"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4.5.3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互斥量的编程举例：实现对互斥资源的独占访问</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205092" y="1844824"/>
            <a:ext cx="11651548" cy="300889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mn-lt"/>
                <a:ea typeface="黑体" panose="02010609060101010101" pitchFamily="49" charset="-122"/>
                <a:cs typeface="+mn-lt"/>
              </a:rPr>
              <a:t>1</a:t>
            </a:r>
            <a:r>
              <a:rPr lang="zh-CN" altLang="en-US" sz="2800" dirty="0">
                <a:solidFill>
                  <a:srgbClr val="FFFF00"/>
                </a:solidFill>
                <a:latin typeface="+mn-lt"/>
                <a:ea typeface="黑体" panose="02010609060101010101" pitchFamily="49" charset="-122"/>
                <a:cs typeface="+mn-lt"/>
              </a:rPr>
              <a:t>．互斥量样例程序的功能</a:t>
            </a:r>
            <a:endParaRPr lang="en-US" altLang="zh-CN" sz="2800" dirty="0">
              <a:solidFill>
                <a:schemeClr val="bg1"/>
              </a:solidFill>
              <a:latin typeface="+mn-lt"/>
              <a:ea typeface="黑体" panose="02010609060101010101" pitchFamily="49" charset="-122"/>
              <a:cs typeface="+mn-lt"/>
            </a:endParaRPr>
          </a:p>
          <a:p>
            <a:pPr indent="720000" algn="just">
              <a:spcAft>
                <a:spcPts val="0"/>
              </a:spcAft>
            </a:pPr>
            <a:r>
              <a:rPr lang="zh-CN" altLang="en-US" dirty="0">
                <a:solidFill>
                  <a:schemeClr val="bg1"/>
                </a:solidFill>
                <a:latin typeface="+mn-lt"/>
                <a:ea typeface="宋体" panose="02010600030101010101" pitchFamily="2" charset="-122"/>
                <a:cs typeface="+mn-lt"/>
              </a:rPr>
              <a:t>事件编程实例见“</a:t>
            </a:r>
            <a:r>
              <a:rPr lang="en-US" altLang="zh-CN" dirty="0">
                <a:solidFill>
                  <a:schemeClr val="bg1"/>
                </a:solidFill>
                <a:latin typeface="+mn-lt"/>
                <a:ea typeface="宋体" panose="02010600030101010101" pitchFamily="2" charset="-122"/>
                <a:cs typeface="+mn-lt"/>
              </a:rPr>
              <a:t>..\03-Software\CH04-Syn-Comm\Mutex-3LED”</a:t>
            </a:r>
            <a:r>
              <a:rPr lang="zh-CN" altLang="en-US" dirty="0">
                <a:solidFill>
                  <a:schemeClr val="bg1"/>
                </a:solidFill>
                <a:latin typeface="+mn-lt"/>
                <a:ea typeface="宋体" panose="02010600030101010101" pitchFamily="2" charset="-122"/>
                <a:cs typeface="+mn-lt"/>
              </a:rPr>
              <a:t>。该工程给出了通过互斥量来实现线程对资源的独占访问的实例，其功能为：</a:t>
            </a:r>
            <a:endParaRPr lang="en-US" altLang="zh-CN" dirty="0">
              <a:solidFill>
                <a:srgbClr val="FFFF00"/>
              </a:solidFill>
              <a:latin typeface="宋体" panose="02010600030101010101" pitchFamily="2" charset="-122"/>
              <a:ea typeface="宋体" panose="02010600030101010101" pitchFamily="2" charset="-122"/>
              <a:cs typeface="Times New Roman" panose="02020603050405020304" pitchFamily="18" charset="0"/>
            </a:endParaRPr>
          </a:p>
          <a:p>
            <a:pPr indent="720000" algn="just">
              <a:spcAft>
                <a:spcPts val="0"/>
              </a:spcAft>
            </a:pP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样例工程实现红灯线程每</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5s</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闪烁一次、绿灯线程每</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10s</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闪烁一次和绿灯线程每</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20s</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闪烁一次。在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节的样例工程中红灯线程、蓝灯线程和绿灯线程有时会同时亮的情况（出现混合颜色），而本工程通过单色灯互斥量使得每一时刻只有一个灯亮，不出现混合颜色情况。</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39</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686755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547260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4.5.3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互斥量的编程举例</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205092" y="1844824"/>
            <a:ext cx="11651548" cy="44390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a:spcAft>
                <a:spcPts val="0"/>
              </a:spcAft>
            </a:pPr>
            <a:r>
              <a:rPr lang="en-US" altLang="zh-CN" sz="2800" dirty="0">
                <a:solidFill>
                  <a:srgbClr val="FFFF00"/>
                </a:solidFill>
                <a:latin typeface="+mn-lt"/>
                <a:ea typeface="黑体" panose="02010609060101010101" pitchFamily="49" charset="-122"/>
                <a:cs typeface="+mn-lt"/>
              </a:rPr>
              <a:t>2</a:t>
            </a:r>
            <a:r>
              <a:rPr lang="zh-CN" altLang="zh-CN" sz="2800" dirty="0">
                <a:solidFill>
                  <a:srgbClr val="FFFF00"/>
                </a:solidFill>
                <a:latin typeface="+mn-lt"/>
                <a:ea typeface="黑体" panose="02010609060101010101" pitchFamily="49" charset="-122"/>
                <a:cs typeface="+mn-lt"/>
              </a:rPr>
              <a:t>．准备阶段</a:t>
            </a:r>
          </a:p>
          <a:p>
            <a:pPr indent="7200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声明</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互斥量</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全局变量</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includes.h</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中定义互斥量。</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endParaRPr lang="en-US" altLang="zh-CN" sz="2400" kern="100" dirty="0">
              <a:solidFill>
                <a:schemeClr val="bg1"/>
              </a:solidFill>
              <a:effectLst/>
              <a:latin typeface="Times New Roman" panose="02020603050405020304" pitchFamily="18" charset="0"/>
              <a:ea typeface="宋体" panose="02010600030101010101" pitchFamily="2" charset="-122"/>
            </a:endParaRPr>
          </a:p>
          <a:p>
            <a:pPr indent="720000" algn="just">
              <a:spcAft>
                <a:spcPts val="0"/>
              </a:spcAft>
            </a:pPr>
            <a:r>
              <a:rPr lang="en-US" altLang="zh-CN" sz="2400" kern="100" dirty="0">
                <a:solidFill>
                  <a:schemeClr val="bg1"/>
                </a:solidFill>
                <a:effectLst/>
                <a:latin typeface="Times New Roman" panose="02020603050405020304" pitchFamily="18" charset="0"/>
                <a:ea typeface="宋体" panose="02010600030101010101" pitchFamily="2" charset="-122"/>
              </a:rPr>
              <a:t>G_VAR_PREFIX   </a:t>
            </a:r>
            <a:r>
              <a:rPr lang="en-US" altLang="zh-CN" sz="2400" kern="100" dirty="0" err="1">
                <a:solidFill>
                  <a:schemeClr val="bg1"/>
                </a:solidFill>
                <a:effectLst/>
                <a:latin typeface="Times New Roman" panose="02020603050405020304" pitchFamily="18" charset="0"/>
                <a:ea typeface="宋体" panose="02010600030101010101" pitchFamily="2" charset="-122"/>
              </a:rPr>
              <a:t>mutex_t</a:t>
            </a:r>
            <a:r>
              <a:rPr lang="en-US" altLang="zh-CN" sz="2400" kern="100" dirty="0">
                <a:solidFill>
                  <a:schemeClr val="bg1"/>
                </a:solidFill>
                <a:effectLst/>
                <a:latin typeface="Times New Roman" panose="02020603050405020304" pitchFamily="18" charset="0"/>
                <a:ea typeface="宋体" panose="02010600030101010101" pitchFamily="2" charset="-122"/>
              </a:rPr>
              <a:t>    mutex;</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创建互斥量实例。</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app_init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函数中初始化互斥量。</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endParaRPr lang="en-US" altLang="zh-CN" kern="100" dirty="0">
              <a:solidFill>
                <a:schemeClr val="bg1"/>
              </a:solidFill>
              <a:effectLst/>
              <a:latin typeface="Times New Roman" panose="02020603050405020304" pitchFamily="18" charset="0"/>
              <a:ea typeface="宋体" panose="02010600030101010101" pitchFamily="2" charset="-122"/>
            </a:endParaRPr>
          </a:p>
          <a:p>
            <a:pPr indent="720000" algn="just">
              <a:spcAft>
                <a:spcPts val="0"/>
              </a:spcAft>
            </a:pPr>
            <a:r>
              <a:rPr lang="en-US" altLang="zh-CN" kern="100" dirty="0" err="1">
                <a:solidFill>
                  <a:schemeClr val="bg1"/>
                </a:solidFill>
                <a:effectLst/>
                <a:latin typeface="Times New Roman" panose="02020603050405020304" pitchFamily="18" charset="0"/>
                <a:ea typeface="宋体" panose="02010600030101010101" pitchFamily="2" charset="-122"/>
              </a:rPr>
              <a:t>g_mutex</a:t>
            </a:r>
            <a:r>
              <a:rPr lang="en-US" altLang="zh-CN" kern="100" dirty="0">
                <a:solidFill>
                  <a:schemeClr val="bg1"/>
                </a:solidFill>
                <a:effectLst/>
                <a:latin typeface="Times New Roman" panose="02020603050405020304" pitchFamily="18" charset="0"/>
                <a:ea typeface="宋体" panose="02010600030101010101" pitchFamily="2" charset="-122"/>
              </a:rPr>
              <a:t>=</a:t>
            </a:r>
            <a:r>
              <a:rPr lang="en-US" altLang="zh-CN" kern="100" dirty="0" err="1">
                <a:solidFill>
                  <a:schemeClr val="bg1"/>
                </a:solidFill>
                <a:effectLst/>
                <a:latin typeface="Times New Roman" panose="02020603050405020304" pitchFamily="18" charset="0"/>
                <a:ea typeface="宋体" panose="02010600030101010101" pitchFamily="2" charset="-122"/>
              </a:rPr>
              <a:t>mutex_create</a:t>
            </a:r>
            <a:r>
              <a:rPr lang="en-US" altLang="zh-CN" kern="100" dirty="0">
                <a:solidFill>
                  <a:schemeClr val="bg1"/>
                </a:solidFill>
                <a:effectLst/>
                <a:latin typeface="Times New Roman" panose="02020603050405020304" pitchFamily="18" charset="0"/>
                <a:ea typeface="宋体" panose="02010600030101010101" pitchFamily="2" charset="-122"/>
              </a:rPr>
              <a:t>("</a:t>
            </a:r>
            <a:r>
              <a:rPr lang="en-US" altLang="zh-CN" kern="100" dirty="0" err="1">
                <a:solidFill>
                  <a:schemeClr val="bg1"/>
                </a:solidFill>
                <a:effectLst/>
                <a:latin typeface="Times New Roman" panose="02020603050405020304" pitchFamily="18" charset="0"/>
                <a:ea typeface="宋体" panose="02010600030101010101" pitchFamily="2" charset="-122"/>
              </a:rPr>
              <a:t>g_mutex",IPC_FLAG_PRIO</a:t>
            </a:r>
            <a:r>
              <a:rPr lang="en-US" altLang="zh-CN" kern="100" dirty="0">
                <a:solidFill>
                  <a:schemeClr val="bg1"/>
                </a:solidFill>
                <a:effectLst/>
                <a:latin typeface="Times New Roman" panose="02020603050405020304" pitchFamily="18" charset="0"/>
                <a:ea typeface="宋体" panose="02010600030101010101" pitchFamily="2" charset="-122"/>
              </a:rPr>
              <a:t>);     //</a:t>
            </a:r>
            <a:r>
              <a:rPr lang="zh-CN" altLang="zh-CN"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初始化互斥量变量</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40</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9597965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288401" y="1700808"/>
            <a:ext cx="11651548"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rgbClr val="FFFF00"/>
                </a:solidFill>
                <a:latin typeface="+mn-lt"/>
                <a:ea typeface="黑体" panose="02010609060101010101" pitchFamily="49" charset="-122"/>
                <a:cs typeface="+mn-lt"/>
              </a:rPr>
              <a:t>3</a:t>
            </a:r>
            <a:r>
              <a:rPr lang="zh-CN" altLang="zh-CN" sz="2800" dirty="0">
                <a:solidFill>
                  <a:srgbClr val="FFFF00"/>
                </a:solidFill>
                <a:latin typeface="+mn-lt"/>
                <a:ea typeface="黑体" panose="02010609060101010101" pitchFamily="49" charset="-122"/>
                <a:cs typeface="+mn-lt"/>
              </a:rPr>
              <a:t>．应用阶段</a:t>
            </a:r>
          </a:p>
          <a:p>
            <a:pPr indent="720000" algn="just">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）锁定互斥量。在线程访问独占资源前，通过</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mutex_take</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函数锁定互斥量，以获取其使用权；若此时独占资源已被其他线程锁定，则线程进入该互斥量的等待列表，等待锁定此资源的线程解锁该互斥量。</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00" algn="just">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）解锁互斥量。在线程使用完独占资源后，通过</a:t>
            </a: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mutex_release</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函数解锁互斥量，释放对独占资源的使用权，以便其他线程能够使用独占资源。例：</a:t>
            </a:r>
          </a:p>
          <a:p>
            <a:pPr indent="720000" algn="just">
              <a:spcAft>
                <a:spcPts val="0"/>
              </a:spcAft>
            </a:pPr>
            <a:r>
              <a:rPr lang="en-US" altLang="zh-CN"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mutex_release</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(mutex);</a:t>
            </a:r>
          </a:p>
          <a:p>
            <a:pPr algn="just" eaLnBrk="1">
              <a:spcAft>
                <a:spcPts val="0"/>
              </a:spcAft>
            </a:pPr>
            <a:r>
              <a:rPr lang="en-US" altLang="zh-CN" sz="2800" dirty="0">
                <a:solidFill>
                  <a:srgbClr val="FFFF00"/>
                </a:solidFill>
                <a:latin typeface="+mn-lt"/>
                <a:ea typeface="黑体" panose="02010609060101010101" pitchFamily="49" charset="-122"/>
                <a:cs typeface="+mn-lt"/>
              </a:rPr>
              <a:t>4</a:t>
            </a:r>
            <a:r>
              <a:rPr lang="zh-CN" altLang="zh-CN" sz="2800" dirty="0">
                <a:solidFill>
                  <a:srgbClr val="FFFF00"/>
                </a:solidFill>
                <a:latin typeface="+mn-lt"/>
                <a:ea typeface="黑体" panose="02010609060101010101" pitchFamily="49" charset="-122"/>
                <a:cs typeface="+mn-lt"/>
              </a:rPr>
              <a:t>．样例程序源码</a:t>
            </a:r>
          </a:p>
          <a:p>
            <a:pPr indent="266700" algn="just" eaLnBrk="1" latinLnBrk="0">
              <a:spcAft>
                <a:spcPts val="0"/>
              </a:spcAft>
            </a:pP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（参见“</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..\03-Software\CH04-Syn-Comm\Mutex-3LED</a:t>
            </a:r>
            <a:r>
              <a:rPr lang="en-US" altLang="zh-CN"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转入实例分析。</a:t>
            </a:r>
            <a:endParaRPr lang="en-US"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41</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306833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335267" y="1197124"/>
            <a:ext cx="11651548"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0" algn="just" eaLnBrk="1" latinLnBrk="0">
              <a:spcAft>
                <a:spcPts val="0"/>
              </a:spcAft>
            </a:pPr>
            <a:r>
              <a:rPr lang="zh-CN" altLang="en-US" sz="2800" dirty="0">
                <a:solidFill>
                  <a:srgbClr val="FFFF00"/>
                </a:solidFill>
                <a:latin typeface="+mn-lt"/>
                <a:ea typeface="黑体" panose="02010609060101010101" pitchFamily="49" charset="-122"/>
                <a:cs typeface="+mn-lt"/>
              </a:rPr>
              <a:t>程序流程执行分析</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（重点）</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0" eaLnBrk="1" latinLnBrk="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红灯线程调用</a:t>
            </a:r>
            <a:r>
              <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mutex_take</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函数申请锁定单色灯互斥量成功，互斥锁为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红灯线程切换亮暗。任何此时访问红灯线程的请求都将被拒绝。当红灯线程锁定单色灯互斥量时，蓝灯线程和绿灯线程申请锁定单色灯互斥量均失败，会被放到互斥量阻塞列表中，直到红灯线程解锁单色灯互斥量之后，才会从互斥量阻塞列表中移出，获得单色灯互斥量，然后进行灯的亮暗切换。由于单色灯互斥量是由红灯线程锁定的，因此红灯线程能成功解锁它。</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5s</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后，红灯线程解锁单色灯互斥量，解锁后互斥锁为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，并进入等待状态。此时单色灯互斥量会从互斥量列表移出，并转移给正在等待单色灯互斥量的绿灯线程。</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42</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269130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288401" y="2348880"/>
            <a:ext cx="11651548" cy="24657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绿灯线程变为单色灯互斥量所有者，就表示绿灯线程成功锁定单色灯互斥量，互斥锁变为</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，同时切换绿灯亮暗。</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10s</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后，绿灯线程解锁单色灯互斥量，互斥锁再次变为</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0</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，此时仍处于等待状态的蓝灯线程成为单色灯互斥量所有者。</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20s</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后，蓝灯线程解锁单色灯互斥量，红灯线程又会重新锁定单色灯互斥量，进而实现一个周期循环的过程。</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43</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218478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47370" y="1124584"/>
            <a:ext cx="10229150" cy="53244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zh-CN" altLang="en-US" sz="2800">
                <a:solidFill>
                  <a:srgbClr val="FFFF00"/>
                </a:solidFill>
                <a:latin typeface="+mn-lt"/>
                <a:ea typeface="黑体" panose="02010609060101010101" pitchFamily="49" charset="-122"/>
                <a:cs typeface="+mn-lt"/>
              </a:rPr>
              <a:t>运行结果</a:t>
            </a:r>
            <a:endParaRPr lang="zh-CN" altLang="en-US" sz="2800" dirty="0">
              <a:solidFill>
                <a:srgbClr val="FFFF00"/>
              </a:solidFill>
              <a:latin typeface="宋体" panose="02010600030101010101" pitchFamily="2" charset="-122"/>
              <a:ea typeface="宋体" panose="02010600030101010101" pitchFamily="2" charset="-122"/>
            </a:endParaRPr>
          </a:p>
          <a:p>
            <a:endParaRPr lang="en-US" altLang="zh-CN" sz="2800" dirty="0">
              <a:solidFill>
                <a:srgbClr val="FFFF00"/>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a:p>
            <a:endParaRPr lang="en-US" altLang="zh-CN" sz="2800" dirty="0">
              <a:solidFill>
                <a:schemeClr val="bg1"/>
              </a:solidFill>
              <a:latin typeface="宋体" panose="02010600030101010101" pitchFamily="2" charset="-122"/>
              <a:ea typeface="宋体" panose="02010600030101010101" pitchFamily="2" charset="-122"/>
            </a:endParaRPr>
          </a:p>
        </p:txBody>
      </p:sp>
      <p:pic>
        <p:nvPicPr>
          <p:cNvPr id="9" name="图片 8"/>
          <p:cNvPicPr/>
          <p:nvPr/>
        </p:nvPicPr>
        <p:blipFill>
          <a:blip r:embed="rId4"/>
          <a:stretch>
            <a:fillRect/>
          </a:stretch>
        </p:blipFill>
        <p:spPr>
          <a:xfrm>
            <a:off x="2855640" y="1772816"/>
            <a:ext cx="5815648" cy="4413404"/>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44</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2852167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8"/>
          <p:cNvSpPr/>
          <p:nvPr/>
        </p:nvSpPr>
        <p:spPr bwMode="auto">
          <a:xfrm>
            <a:off x="605563" y="1149206"/>
            <a:ext cx="11017225" cy="732155"/>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4.6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本章小结</a:t>
            </a: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600" b="0" i="0" u="none" strike="noStrike" kern="100" cap="none" spc="0" normalizeH="0" baseline="0" noProof="0" dirty="0">
              <a:ln>
                <a:noFill/>
              </a:ln>
              <a:solidFill>
                <a:srgbClr val="2D2DB9"/>
              </a:solidFill>
              <a:effectLst/>
              <a:uLnTx/>
              <a:uFillTx/>
              <a:latin typeface="Times New Roman" panose="02020603050405020304"/>
              <a:ea typeface="黑体" panose="02010609060101010101" pitchFamily="49" charset="-122"/>
              <a:cs typeface="Times New Roman" panose="02020603050405020304" pitchFamily="18" charset="0"/>
              <a:sym typeface="+mn-ea"/>
            </a:endParaRPr>
          </a:p>
        </p:txBody>
      </p:sp>
      <p:sp>
        <p:nvSpPr>
          <p:cNvPr id="11" name="圆角矩形 10"/>
          <p:cNvSpPr/>
          <p:nvPr/>
        </p:nvSpPr>
        <p:spPr bwMode="auto">
          <a:xfrm>
            <a:off x="605563" y="2073436"/>
            <a:ext cx="11017224" cy="37580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lvl="0" indent="720090" algn="just" defTabSz="457200" eaLnBrk="1" fontAlgn="auto">
              <a:spcAft>
                <a:spcPts val="0"/>
              </a:spcAft>
            </a:pPr>
            <a:r>
              <a:rPr lang="zh-CN" altLang="en-US" noProof="1">
                <a:solidFill>
                  <a:srgbClr val="FFFFFF"/>
                </a:solidFill>
                <a:latin typeface="Times New Roman" panose="02020603050405020304" pitchFamily="18" charset="0"/>
                <a:ea typeface="宋体" panose="02010600030101010101" pitchFamily="2" charset="-122"/>
              </a:rPr>
              <a:t>事件与消息队列用于线程之间、线程与中断服务例程之间的联系。</a:t>
            </a:r>
          </a:p>
          <a:p>
            <a:pPr lvl="0" indent="720090" algn="just" defTabSz="457200" eaLnBrk="1" fontAlgn="auto">
              <a:spcAft>
                <a:spcPts val="0"/>
              </a:spcAft>
            </a:pPr>
            <a:r>
              <a:rPr lang="zh-CN" altLang="en-US" noProof="1">
                <a:solidFill>
                  <a:srgbClr val="FFFFFF"/>
                </a:solidFill>
                <a:latin typeface="Times New Roman" panose="02020603050405020304" pitchFamily="18" charset="0"/>
                <a:ea typeface="宋体" panose="02010600030101010101" pitchFamily="2" charset="-122"/>
              </a:rPr>
              <a:t>当某个线程需要等待中断服务例程或另一线程发出的信号才能继续工作，可以使用事件，事件只提供同步手段，但不提供数据。</a:t>
            </a:r>
          </a:p>
          <a:p>
            <a:pPr lvl="0" indent="720090" algn="just" defTabSz="457200" eaLnBrk="1" fontAlgn="auto">
              <a:spcAft>
                <a:spcPts val="0"/>
              </a:spcAft>
            </a:pPr>
            <a:r>
              <a:rPr lang="zh-CN" altLang="en-US" noProof="1">
                <a:solidFill>
                  <a:srgbClr val="FFFFFF"/>
                </a:solidFill>
                <a:latin typeface="Times New Roman" panose="02020603050405020304" pitchFamily="18" charset="0"/>
                <a:ea typeface="宋体" panose="02010600030101010101" pitchFamily="2" charset="-122"/>
              </a:rPr>
              <a:t>若既要同步，又要提供数据，可以使用消息队列。但使用消息队列时需要注意，产生消息的平均速度要小于使用消息的平均速度，少量的消息堆积决定了消息队列的设定大小，不能产生消息溢出而丢失的情况。</a:t>
            </a:r>
          </a:p>
          <a:p>
            <a:pPr lvl="0" indent="720090" algn="just" defTabSz="457200" eaLnBrk="1" fontAlgn="auto">
              <a:spcAft>
                <a:spcPts val="0"/>
              </a:spcAft>
            </a:pPr>
            <a:r>
              <a:rPr lang="zh-CN" altLang="en-US" noProof="1">
                <a:solidFill>
                  <a:srgbClr val="FFFFFF"/>
                </a:solidFill>
                <a:latin typeface="Times New Roman" panose="02020603050405020304" pitchFamily="18" charset="0"/>
                <a:ea typeface="宋体" panose="02010600030101010101" pitchFamily="2" charset="-122"/>
              </a:rPr>
              <a:t>信号量与互斥量用于访问一个共享资源时的相互制约，避免共享资源的使用冲突，若信号量的最大数量为</a:t>
            </a:r>
            <a:r>
              <a:rPr lang="en-US" altLang="zh-CN" noProof="1">
                <a:solidFill>
                  <a:srgbClr val="FFFFFF"/>
                </a:solidFill>
                <a:latin typeface="Times New Roman" panose="02020603050405020304" pitchFamily="18" charset="0"/>
                <a:ea typeface="宋体" panose="02010600030101010101" pitchFamily="2" charset="-122"/>
              </a:rPr>
              <a:t>1</a:t>
            </a:r>
            <a:r>
              <a:rPr lang="zh-CN" altLang="en-US" noProof="1">
                <a:solidFill>
                  <a:srgbClr val="FFFFFF"/>
                </a:solidFill>
                <a:latin typeface="Times New Roman" panose="02020603050405020304" pitchFamily="18" charset="0"/>
                <a:ea typeface="宋体" panose="02010600030101010101" pitchFamily="2" charset="-122"/>
              </a:rPr>
              <a:t>，信号量就变成了互斥量，就是可以互斥地访问一个共享资源。</a:t>
            </a:r>
          </a:p>
        </p:txBody>
      </p:sp>
      <p:sp>
        <p:nvSpPr>
          <p:cNvPr id="4" name="灯片编号占位符 3"/>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45</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335634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4" name="圆角矩形 10"/>
          <p:cNvSpPr/>
          <p:nvPr/>
        </p:nvSpPr>
        <p:spPr bwMode="auto">
          <a:xfrm>
            <a:off x="634810" y="1307642"/>
            <a:ext cx="10922379"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eaLnBrk="1"/>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1</a:t>
            </a:r>
            <a:r>
              <a:rPr lang="zh-CN"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．从是否需要通信数据的角度看</a:t>
            </a:r>
          </a:p>
          <a:p>
            <a:pPr eaLnBrk="1"/>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1</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）如果只发同步信号，不需要数据，可使用事件、信号量、互斥量。同步信号为多个信号的逻辑运算结果时，一般使用事件作为同步手段。</a:t>
            </a:r>
          </a:p>
          <a:p>
            <a:pPr eaLnBrk="1"/>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2</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）如果既有同步功能，又能传输数据，可使用消息队列。</a:t>
            </a:r>
          </a:p>
          <a:p>
            <a:pPr eaLnBrk="1"/>
            <a:r>
              <a:rPr lang="en-US"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2</a:t>
            </a:r>
            <a:r>
              <a:rPr lang="zh-CN" altLang="zh-CN"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．从产生与使用数据速度的角度看</a:t>
            </a:r>
          </a:p>
          <a:p>
            <a:pPr eaLnBrk="1"/>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若产生数据的速度快于处理速度，就会有未处理的数据堆积，这种情况下只能使用有缓冲功能的通信手段，如消息队列。但是，产生数据的速度总平均应该慢于处理速度，否则消息队列会溢出。</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4</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786901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61547" y="1135699"/>
            <a:ext cx="1130525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同步类型  </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（难点）</a:t>
            </a:r>
          </a:p>
        </p:txBody>
      </p:sp>
      <p:sp>
        <p:nvSpPr>
          <p:cNvPr id="11" name="圆角矩形 10"/>
          <p:cNvSpPr/>
          <p:nvPr/>
        </p:nvSpPr>
        <p:spPr bwMode="auto">
          <a:xfrm>
            <a:off x="461547" y="1772816"/>
            <a:ext cx="11305256"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在</a:t>
            </a:r>
            <a:r>
              <a:rPr lang="en-US" altLang="zh-CN" sz="2800" dirty="0">
                <a:solidFill>
                  <a:schemeClr val="bg1"/>
                </a:solidFill>
                <a:latin typeface="宋体" panose="02010600030101010101" pitchFamily="2" charset="-122"/>
                <a:ea typeface="宋体" panose="02010600030101010101" pitchFamily="2" charset="-122"/>
              </a:rPr>
              <a:t>RTOS</a:t>
            </a:r>
            <a:r>
              <a:rPr lang="zh-CN" altLang="en-US" sz="2800" dirty="0">
                <a:solidFill>
                  <a:schemeClr val="bg1"/>
                </a:solidFill>
                <a:latin typeface="宋体" panose="02010600030101010101" pitchFamily="2" charset="-122"/>
                <a:ea typeface="宋体" panose="02010600030101010101" pitchFamily="2" charset="-122"/>
              </a:rPr>
              <a:t>中，有</a:t>
            </a:r>
            <a:r>
              <a:rPr lang="zh-CN" altLang="en-US" sz="2800" dirty="0">
                <a:solidFill>
                  <a:srgbClr val="FF0000"/>
                </a:solidFill>
                <a:latin typeface="宋体" panose="02010600030101010101" pitchFamily="2" charset="-122"/>
                <a:ea typeface="宋体" panose="02010600030101010101" pitchFamily="2" charset="-122"/>
              </a:rPr>
              <a:t>中断与线程之间的同步、两个线程之间的同步、两个以上线程同步一个线程、多个线程相互同步</a:t>
            </a:r>
            <a:r>
              <a:rPr lang="zh-CN" altLang="en-US" sz="2800" dirty="0">
                <a:solidFill>
                  <a:schemeClr val="bg1"/>
                </a:solidFill>
                <a:latin typeface="宋体" panose="02010600030101010101" pitchFamily="2" charset="-122"/>
                <a:ea typeface="宋体" panose="02010600030101010101" pitchFamily="2" charset="-122"/>
              </a:rPr>
              <a:t>等同步类型。</a:t>
            </a:r>
            <a:endParaRPr lang="en-US" altLang="zh-CN" sz="2800" dirty="0">
              <a:solidFill>
                <a:schemeClr val="bg1"/>
              </a:solidFill>
              <a:latin typeface="宋体" panose="02010600030101010101" pitchFamily="2" charset="-122"/>
              <a:ea typeface="宋体" panose="02010600030101010101" pitchFamily="2" charset="-122"/>
            </a:endParaRPr>
          </a:p>
          <a:p>
            <a:pPr indent="720000" algn="just">
              <a:spcAft>
                <a:spcPts val="0"/>
              </a:spcAft>
            </a:pPr>
            <a:r>
              <a:rPr lang="en-US" altLang="zh-CN" sz="2800" dirty="0">
                <a:solidFill>
                  <a:srgbClr val="FFFF00"/>
                </a:solidFill>
                <a:latin typeface="+mn-lt"/>
                <a:ea typeface="黑体" panose="02010609060101010101" pitchFamily="49" charset="-122"/>
                <a:cs typeface="Times New Roman" panose="02020603050405020304" pitchFamily="18" charset="0"/>
              </a:rPr>
              <a:t>1</a:t>
            </a:r>
            <a:r>
              <a:rPr lang="zh-CN" altLang="zh-CN" sz="2800" dirty="0">
                <a:solidFill>
                  <a:srgbClr val="FFFF00"/>
                </a:solidFill>
                <a:latin typeface="+mn-lt"/>
                <a:ea typeface="黑体" panose="02010609060101010101" pitchFamily="49" charset="-122"/>
                <a:cs typeface="Times New Roman" panose="02020603050405020304" pitchFamily="18" charset="0"/>
              </a:rPr>
              <a:t>．中断和线程之间的同步</a:t>
            </a:r>
          </a:p>
          <a:p>
            <a:pPr indent="720000" algn="just">
              <a:spcAft>
                <a:spcPts val="0"/>
              </a:spcAft>
            </a:pPr>
            <a:r>
              <a:rPr lang="zh-CN" altLang="en-US" sz="2800" dirty="0">
                <a:solidFill>
                  <a:schemeClr val="bg1"/>
                </a:solidFill>
                <a:latin typeface="宋体" panose="02010600030101010101" pitchFamily="2" charset="-122"/>
                <a:ea typeface="宋体" panose="02010600030101010101" pitchFamily="2" charset="-122"/>
              </a:rPr>
              <a:t>一般是中断服务例程发出同步信号，处于阻塞状态的线程等着这个信号。一旦这个信号发出，处于阻塞状态的线程就会从阻塞状态变为就绪状态，接受</a:t>
            </a:r>
            <a:r>
              <a:rPr lang="en-US" altLang="zh-CN" sz="2800" dirty="0">
                <a:solidFill>
                  <a:schemeClr val="bg1"/>
                </a:solidFill>
                <a:latin typeface="宋体" panose="02010600030101010101" pitchFamily="2" charset="-122"/>
                <a:ea typeface="宋体" panose="02010600030101010101" pitchFamily="2" charset="-122"/>
              </a:rPr>
              <a:t>RTOS</a:t>
            </a:r>
            <a:r>
              <a:rPr lang="zh-CN" altLang="en-US" sz="2800" dirty="0">
                <a:solidFill>
                  <a:schemeClr val="bg1"/>
                </a:solidFill>
                <a:latin typeface="宋体" panose="02010600030101010101" pitchFamily="2" charset="-122"/>
                <a:ea typeface="宋体" panose="02010600030101010101" pitchFamily="2" charset="-122"/>
              </a:rPr>
              <a:t>内核的调度。</a:t>
            </a:r>
            <a:endParaRPr lang="en-US" altLang="zh-CN" sz="2800" dirty="0">
              <a:solidFill>
                <a:schemeClr val="bg1"/>
              </a:solidFill>
              <a:latin typeface="宋体" panose="02010600030101010101" pitchFamily="2" charset="-122"/>
              <a:ea typeface="宋体" panose="02010600030101010101" pitchFamily="2" charset="-122"/>
            </a:endParaRPr>
          </a:p>
          <a:p>
            <a:pPr indent="720000" algn="just">
              <a:spcAft>
                <a:spcPts val="0"/>
              </a:spcAft>
            </a:pPr>
            <a:r>
              <a:rPr lang="en-US" altLang="zh-CN" sz="2800" dirty="0">
                <a:solidFill>
                  <a:srgbClr val="FFFF00"/>
                </a:solidFill>
                <a:latin typeface="+mn-lt"/>
                <a:ea typeface="黑体" panose="02010609060101010101" pitchFamily="49" charset="-122"/>
                <a:cs typeface="Times New Roman" panose="02020603050405020304" pitchFamily="18" charset="0"/>
              </a:rPr>
              <a:t>2</a:t>
            </a:r>
            <a:r>
              <a:rPr lang="zh-CN" altLang="zh-CN" sz="2800" dirty="0">
                <a:solidFill>
                  <a:srgbClr val="FFFF00"/>
                </a:solidFill>
                <a:latin typeface="+mn-lt"/>
                <a:ea typeface="黑体" panose="02010609060101010101" pitchFamily="49" charset="-122"/>
                <a:cs typeface="Times New Roman" panose="02020603050405020304" pitchFamily="18" charset="0"/>
              </a:rPr>
              <a:t>．两个线程之间的同步</a:t>
            </a:r>
          </a:p>
          <a:p>
            <a:pPr indent="720000"/>
            <a:r>
              <a:rPr lang="zh-CN" altLang="zh-CN" sz="2800" dirty="0">
                <a:solidFill>
                  <a:schemeClr val="bg1"/>
                </a:solidFill>
                <a:latin typeface="宋体" panose="02010600030101010101" pitchFamily="2" charset="-122"/>
                <a:ea typeface="宋体" panose="02010600030101010101" pitchFamily="2" charset="-122"/>
              </a:rPr>
              <a:t>两个线程之间的同步分为单向同步</a:t>
            </a:r>
            <a:r>
              <a:rPr lang="zh-CN" altLang="en-US" sz="2800" dirty="0">
                <a:solidFill>
                  <a:schemeClr val="bg1"/>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用得多</a:t>
            </a:r>
            <a:r>
              <a:rPr lang="zh-CN" altLang="en-US" sz="2800" dirty="0">
                <a:solidFill>
                  <a:schemeClr val="bg1"/>
                </a:solidFill>
                <a:latin typeface="宋体" panose="02010600030101010101" pitchFamily="2" charset="-122"/>
                <a:ea typeface="宋体" panose="02010600030101010101" pitchFamily="2" charset="-122"/>
              </a:rPr>
              <a:t>）</a:t>
            </a:r>
            <a:r>
              <a:rPr lang="zh-CN" altLang="zh-CN" sz="2800" dirty="0">
                <a:solidFill>
                  <a:schemeClr val="bg1"/>
                </a:solidFill>
                <a:latin typeface="宋体" panose="02010600030101010101" pitchFamily="2" charset="-122"/>
                <a:ea typeface="宋体" panose="02010600030101010101" pitchFamily="2" charset="-122"/>
              </a:rPr>
              <a:t>和双向同步</a:t>
            </a:r>
            <a:r>
              <a:rPr lang="zh-CN" altLang="en-US" sz="2800" dirty="0">
                <a:solidFill>
                  <a:schemeClr val="bg1"/>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实现产销平衡</a:t>
            </a:r>
            <a:r>
              <a:rPr lang="zh-CN" altLang="en-US" sz="2800" dirty="0">
                <a:solidFill>
                  <a:schemeClr val="bg1"/>
                </a:solidFill>
                <a:latin typeface="宋体" panose="02010600030101010101" pitchFamily="2" charset="-122"/>
                <a:ea typeface="宋体" panose="02010600030101010101" pitchFamily="2" charset="-122"/>
              </a:rPr>
              <a:t>）</a:t>
            </a:r>
            <a:r>
              <a:rPr lang="zh-CN" altLang="zh-CN" sz="2800" dirty="0">
                <a:solidFill>
                  <a:schemeClr val="bg1"/>
                </a:solidFill>
                <a:latin typeface="宋体" panose="02010600030101010101" pitchFamily="2" charset="-122"/>
                <a:ea typeface="宋体" panose="02010600030101010101" pitchFamily="2" charset="-122"/>
              </a:rPr>
              <a:t>。</a:t>
            </a: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5</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8799201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839416" y="1293962"/>
            <a:ext cx="10729507"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eaLnBrk="1">
              <a:spcAft>
                <a:spcPts val="0"/>
              </a:spcAft>
            </a:pPr>
            <a:r>
              <a:rPr lang="en-US" altLang="zh-CN" sz="2800" dirty="0" smtClean="0">
                <a:solidFill>
                  <a:srgbClr val="FFFF00"/>
                </a:solidFill>
                <a:latin typeface="+mn-lt"/>
                <a:ea typeface="黑体" panose="02010609060101010101" pitchFamily="49" charset="-122"/>
                <a:cs typeface="Times New Roman" panose="02020603050405020304" pitchFamily="18" charset="0"/>
                <a:sym typeface="+mn-ea"/>
              </a:rPr>
              <a:t>        3</a:t>
            </a:r>
            <a:r>
              <a:rPr lang="zh-CN" altLang="zh-CN" sz="2800" dirty="0" smtClean="0">
                <a:solidFill>
                  <a:srgbClr val="FFFF00"/>
                </a:solidFill>
                <a:latin typeface="+mn-lt"/>
                <a:ea typeface="黑体" panose="02010609060101010101" pitchFamily="49" charset="-122"/>
                <a:cs typeface="Times New Roman" panose="02020603050405020304" pitchFamily="18" charset="0"/>
                <a:sym typeface="+mn-ea"/>
              </a:rPr>
              <a:t> </a:t>
            </a:r>
            <a:r>
              <a:rPr lang="zh-CN" altLang="zh-CN" sz="2800" dirty="0">
                <a:solidFill>
                  <a:srgbClr val="FFFF00"/>
                </a:solidFill>
                <a:latin typeface="+mn-lt"/>
                <a:ea typeface="黑体" panose="02010609060101010101" pitchFamily="49" charset="-122"/>
                <a:cs typeface="Times New Roman" panose="02020603050405020304" pitchFamily="18" charset="0"/>
                <a:sym typeface="+mn-ea"/>
              </a:rPr>
              <a:t>．</a:t>
            </a:r>
            <a:r>
              <a:rPr lang="zh-CN" altLang="zh-CN" sz="2800" dirty="0">
                <a:solidFill>
                  <a:srgbClr val="FFFF00"/>
                </a:solidFill>
                <a:latin typeface="+mn-lt"/>
                <a:ea typeface="黑体" panose="02010609060101010101" pitchFamily="49" charset="-122"/>
                <a:cs typeface="Times New Roman" panose="02020603050405020304" pitchFamily="18" charset="0"/>
              </a:rPr>
              <a:t>两个以上线程同步</a:t>
            </a:r>
            <a:r>
              <a:rPr lang="en-US" altLang="zh-CN" sz="2800" dirty="0">
                <a:solidFill>
                  <a:srgbClr val="FFFF00"/>
                </a:solidFill>
                <a:latin typeface="+mn-lt"/>
                <a:ea typeface="黑体" panose="02010609060101010101" pitchFamily="49" charset="-122"/>
                <a:cs typeface="Times New Roman" panose="02020603050405020304" pitchFamily="18" charset="0"/>
              </a:rPr>
              <a:t>+</a:t>
            </a:r>
            <a:r>
              <a:rPr lang="zh-CN" altLang="zh-CN" sz="2800" dirty="0">
                <a:solidFill>
                  <a:srgbClr val="FFFF00"/>
                </a:solidFill>
                <a:latin typeface="+mn-lt"/>
                <a:ea typeface="黑体" panose="02010609060101010101" pitchFamily="49" charset="-122"/>
                <a:cs typeface="Times New Roman" panose="02020603050405020304" pitchFamily="18" charset="0"/>
              </a:rPr>
              <a:t>一个线程</a:t>
            </a:r>
            <a:r>
              <a:rPr lang="zh-CN" altLang="en-US" sz="2800" b="0" dirty="0">
                <a:solidFill>
                  <a:srgbClr val="FF0000"/>
                </a:solidFill>
                <a:latin typeface="+mn-lt"/>
                <a:ea typeface="黑体" panose="02010609060101010101" pitchFamily="49" charset="-122"/>
                <a:cs typeface="Times New Roman" panose="02020603050405020304" pitchFamily="18" charset="0"/>
              </a:rPr>
              <a:t>（了解）</a:t>
            </a:r>
            <a:endParaRPr lang="zh-CN" altLang="zh-CN" sz="2800" b="0" dirty="0">
              <a:solidFill>
                <a:srgbClr val="FF0000"/>
              </a:solidFill>
              <a:latin typeface="+mn-lt"/>
              <a:ea typeface="黑体" panose="02010609060101010101" pitchFamily="49" charset="-122"/>
              <a:cs typeface="Times New Roman" panose="02020603050405020304" pitchFamily="18" charset="0"/>
            </a:endParaRPr>
          </a:p>
          <a:p>
            <a:pPr indent="720000" algn="just" eaLnBrk="1">
              <a:spcAft>
                <a:spcPts val="0"/>
              </a:spcAft>
            </a:pPr>
            <a:r>
              <a:rPr lang="zh-CN" altLang="zh-CN" sz="2800" dirty="0">
                <a:solidFill>
                  <a:schemeClr val="bg1"/>
                </a:solidFill>
                <a:latin typeface="宋体" panose="02010600030101010101" pitchFamily="2" charset="-122"/>
                <a:ea typeface="宋体" panose="02010600030101010101" pitchFamily="2" charset="-122"/>
              </a:rPr>
              <a:t>当需要由两个以上线程来同步一个线程时，简单的通信方式难以实现，可</a:t>
            </a:r>
            <a:r>
              <a:rPr lang="zh-CN" altLang="zh-CN" sz="2800" dirty="0">
                <a:solidFill>
                  <a:srgbClr val="FF0000"/>
                </a:solidFill>
                <a:latin typeface="宋体" panose="02010600030101010101" pitchFamily="2" charset="-122"/>
                <a:ea typeface="宋体" panose="02010600030101010101" pitchFamily="2" charset="-122"/>
              </a:rPr>
              <a:t>采用事件按“逻辑与”来实现</a:t>
            </a:r>
            <a:r>
              <a:rPr lang="zh-CN" altLang="zh-CN" sz="2800" dirty="0">
                <a:solidFill>
                  <a:schemeClr val="bg1"/>
                </a:solidFill>
                <a:latin typeface="宋体" panose="02010600030101010101" pitchFamily="2" charset="-122"/>
                <a:ea typeface="宋体" panose="02010600030101010101" pitchFamily="2" charset="-122"/>
              </a:rPr>
              <a:t>，此时被同步线程的执行次数不超过各个同步线程中发出信号最少的线程的执行次数。</a:t>
            </a:r>
            <a:endParaRPr lang="en-US" altLang="zh-CN" sz="2800" dirty="0">
              <a:solidFill>
                <a:schemeClr val="bg1"/>
              </a:solidFill>
              <a:latin typeface="宋体" panose="02010600030101010101" pitchFamily="2" charset="-122"/>
              <a:ea typeface="宋体" panose="02010600030101010101" pitchFamily="2" charset="-122"/>
            </a:endParaRPr>
          </a:p>
          <a:p>
            <a:pPr algn="just" eaLnBrk="1">
              <a:spcAft>
                <a:spcPts val="0"/>
              </a:spcAft>
            </a:pPr>
            <a:r>
              <a:rPr lang="en-US" altLang="zh-CN" sz="2800" dirty="0" smtClean="0">
                <a:solidFill>
                  <a:srgbClr val="FFFF00"/>
                </a:solidFill>
                <a:latin typeface="+mn-lt"/>
                <a:ea typeface="黑体" panose="02010609060101010101" pitchFamily="49" charset="-122"/>
                <a:cs typeface="Times New Roman" panose="02020603050405020304" pitchFamily="18" charset="0"/>
                <a:sym typeface="+mn-ea"/>
              </a:rPr>
              <a:t>        4</a:t>
            </a:r>
            <a:r>
              <a:rPr lang="zh-CN" altLang="zh-CN" sz="2800" dirty="0" smtClean="0">
                <a:solidFill>
                  <a:srgbClr val="FFFF00"/>
                </a:solidFill>
                <a:latin typeface="+mn-lt"/>
                <a:ea typeface="黑体" panose="02010609060101010101" pitchFamily="49" charset="-122"/>
                <a:cs typeface="Times New Roman" panose="02020603050405020304" pitchFamily="18" charset="0"/>
                <a:sym typeface="+mn-ea"/>
              </a:rPr>
              <a:t> </a:t>
            </a:r>
            <a:r>
              <a:rPr lang="zh-CN" altLang="zh-CN" sz="2800" dirty="0">
                <a:solidFill>
                  <a:srgbClr val="FFFF00"/>
                </a:solidFill>
                <a:latin typeface="+mn-lt"/>
                <a:ea typeface="黑体" panose="02010609060101010101" pitchFamily="49" charset="-122"/>
                <a:cs typeface="Times New Roman" panose="02020603050405020304" pitchFamily="18" charset="0"/>
                <a:sym typeface="+mn-ea"/>
              </a:rPr>
              <a:t>．</a:t>
            </a:r>
            <a:r>
              <a:rPr lang="zh-CN" altLang="zh-CN" sz="2800" dirty="0">
                <a:solidFill>
                  <a:srgbClr val="FFFF00"/>
                </a:solidFill>
                <a:latin typeface="+mn-lt"/>
                <a:ea typeface="黑体" panose="02010609060101010101" pitchFamily="49" charset="-122"/>
                <a:cs typeface="Times New Roman" panose="02020603050405020304" pitchFamily="18" charset="0"/>
              </a:rPr>
              <a:t>多个线程相互同步</a:t>
            </a:r>
            <a:r>
              <a:rPr lang="zh-CN" altLang="en-US" sz="2800" b="0" dirty="0">
                <a:solidFill>
                  <a:srgbClr val="FF0000"/>
                </a:solidFill>
                <a:ea typeface="黑体" panose="02010609060101010101" pitchFamily="49" charset="-122"/>
                <a:cs typeface="Times New Roman" panose="02020603050405020304" pitchFamily="18" charset="0"/>
              </a:rPr>
              <a:t>（了解）</a:t>
            </a:r>
            <a:endParaRPr lang="en-US" altLang="zh-CN" sz="2800" b="0" dirty="0">
              <a:solidFill>
                <a:srgbClr val="FF0000"/>
              </a:solidFill>
              <a:ea typeface="黑体" panose="02010609060101010101" pitchFamily="49" charset="-122"/>
              <a:cs typeface="Times New Roman" panose="02020603050405020304" pitchFamily="18" charset="0"/>
            </a:endParaRPr>
          </a:p>
          <a:p>
            <a:pPr indent="720000" algn="just" eaLnBrk="1">
              <a:spcAft>
                <a:spcPts val="0"/>
              </a:spcAft>
            </a:pPr>
            <a:r>
              <a:rPr lang="zh-CN" altLang="zh-CN" sz="2800" dirty="0">
                <a:solidFill>
                  <a:schemeClr val="bg1"/>
                </a:solidFill>
                <a:latin typeface="宋体" panose="02010600030101010101" pitchFamily="2" charset="-122"/>
                <a:ea typeface="宋体" panose="02010600030101010101" pitchFamily="2" charset="-122"/>
              </a:rPr>
              <a:t>多个线程相互同步可以将若干相关线程的运行频度保持一致，每个相关线程在运行到同步点时都必须等待其他线程，</a:t>
            </a:r>
            <a:r>
              <a:rPr lang="zh-CN" altLang="zh-CN" sz="2800" dirty="0">
                <a:solidFill>
                  <a:srgbClr val="FF0000"/>
                </a:solidFill>
                <a:latin typeface="宋体" panose="02010600030101010101" pitchFamily="2" charset="-122"/>
                <a:ea typeface="宋体" panose="02010600030101010101" pitchFamily="2" charset="-122"/>
              </a:rPr>
              <a:t>只有全部相关线程都到达同步点，才可以按优先级顺序依次离开同步点，</a:t>
            </a:r>
            <a:r>
              <a:rPr lang="zh-CN" altLang="zh-CN" sz="2800" dirty="0">
                <a:solidFill>
                  <a:schemeClr val="bg1"/>
                </a:solidFill>
                <a:latin typeface="宋体" panose="02010600030101010101" pitchFamily="2" charset="-122"/>
                <a:ea typeface="宋体" panose="02010600030101010101" pitchFamily="2" charset="-122"/>
              </a:rPr>
              <a:t>从而达到相关线程的运行频度保持一致的目的。</a:t>
            </a: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6</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1662407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911424" y="1919269"/>
            <a:ext cx="1065718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事件的含义及应用场合</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911424" y="1112889"/>
            <a:ext cx="10657184" cy="702693"/>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4.2 </a:t>
            </a:r>
            <a:r>
              <a:rPr lang="zh-CN" altLang="en-US" sz="3600" b="0" dirty="0">
                <a:solidFill>
                  <a:schemeClr val="accent6"/>
                </a:solidFill>
                <a:latin typeface="+mn-lt"/>
                <a:ea typeface="黑体" panose="02010609060101010101" pitchFamily="49" charset="-122"/>
              </a:rPr>
              <a:t>事件</a:t>
            </a:r>
          </a:p>
        </p:txBody>
      </p:sp>
      <p:sp>
        <p:nvSpPr>
          <p:cNvPr id="14" name="圆角矩形 10"/>
          <p:cNvSpPr/>
          <p:nvPr/>
        </p:nvSpPr>
        <p:spPr bwMode="auto">
          <a:xfrm>
            <a:off x="911424" y="2599020"/>
            <a:ext cx="10657184"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a:spcAft>
                <a:spcPts val="0"/>
              </a:spcAft>
            </a:pPr>
            <a:r>
              <a:rPr lang="en-US" altLang="zh-CN" sz="2800" dirty="0">
                <a:solidFill>
                  <a:srgbClr val="FFFF00"/>
                </a:solidFill>
                <a:latin typeface="宋体" panose="02010600030101010101" pitchFamily="2" charset="-122"/>
                <a:ea typeface="宋体" panose="02010600030101010101" pitchFamily="2" charset="-122"/>
              </a:rPr>
              <a:t>   </a:t>
            </a:r>
            <a:r>
              <a:rPr lang="zh-CN" altLang="en-US" sz="2800" dirty="0">
                <a:solidFill>
                  <a:srgbClr val="FFFF00"/>
                </a:solidFill>
                <a:latin typeface="宋体" panose="02010600030101010101" pitchFamily="2" charset="-122"/>
                <a:ea typeface="宋体" panose="02010600030101010101" pitchFamily="2" charset="-122"/>
              </a:rPr>
              <a:t>事件</a:t>
            </a:r>
            <a:r>
              <a:rPr lang="zh-CN" altLang="en-US" sz="2800" dirty="0">
                <a:solidFill>
                  <a:schemeClr val="bg1"/>
                </a:solidFill>
                <a:latin typeface="宋体" panose="02010600030101010101" pitchFamily="2" charset="-122"/>
                <a:ea typeface="宋体" panose="02010600030101010101" pitchFamily="2" charset="-122"/>
              </a:rPr>
              <a:t>：当某个线程需要等待另一线程（或中断）的信号才能继续工作，</a:t>
            </a:r>
            <a:r>
              <a:rPr lang="zh-CN" altLang="en-US" sz="2800" dirty="0">
                <a:solidFill>
                  <a:srgbClr val="FFFF00"/>
                </a:solidFill>
                <a:latin typeface="宋体" panose="02010600030101010101" pitchFamily="2" charset="-122"/>
                <a:ea typeface="宋体" panose="02010600030101010101" pitchFamily="2" charset="-122"/>
              </a:rPr>
              <a:t>这个信号被称为事件</a:t>
            </a:r>
            <a:r>
              <a:rPr lang="zh-CN" altLang="en-US" sz="2800" dirty="0">
                <a:solidFill>
                  <a:schemeClr val="bg1"/>
                </a:solidFill>
                <a:latin typeface="宋体" panose="02010600030101010101" pitchFamily="2" charset="-122"/>
                <a:ea typeface="宋体" panose="02010600030101010101" pitchFamily="2" charset="-122"/>
              </a:rPr>
              <a:t>。若需要将两个及两个以上的信号进行某种逻辑运算，用逻辑运算的结果作为同步控制信号时，也是事件。</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eaLnBrk="1" latinLnBrk="0">
              <a:spcAft>
                <a:spcPts val="0"/>
              </a:spcAft>
            </a:pPr>
            <a:r>
              <a:rPr lang="en-US" altLang="zh-CN" sz="2800" dirty="0">
                <a:solidFill>
                  <a:srgbClr val="FFFF00"/>
                </a:solidFill>
                <a:latin typeface="宋体" panose="02010600030101010101" pitchFamily="2" charset="-122"/>
                <a:ea typeface="宋体" panose="02010600030101010101" pitchFamily="2" charset="-122"/>
              </a:rPr>
              <a:t>   </a:t>
            </a:r>
            <a:r>
              <a:rPr lang="zh-CN" altLang="en-US" sz="2800" dirty="0">
                <a:solidFill>
                  <a:srgbClr val="FFFF00"/>
                </a:solidFill>
                <a:latin typeface="宋体" panose="02010600030101010101" pitchFamily="2" charset="-122"/>
                <a:ea typeface="宋体" panose="02010600030101010101" pitchFamily="2" charset="-122"/>
              </a:rPr>
              <a:t>应用场合</a:t>
            </a:r>
            <a:r>
              <a:rPr lang="zh-CN" altLang="en-US" sz="2800" dirty="0">
                <a:solidFill>
                  <a:schemeClr val="bg1"/>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事件可以实现一个线程（或中断服务例程）控制另一个线程</a:t>
            </a:r>
            <a:r>
              <a:rPr lang="zh-CN" altLang="en-US" sz="2800" dirty="0">
                <a:solidFill>
                  <a:schemeClr val="bg1"/>
                </a:solidFill>
                <a:latin typeface="宋体" panose="02010600030101010101" pitchFamily="2" charset="-122"/>
                <a:ea typeface="宋体" panose="02010600030101010101" pitchFamily="2" charset="-122"/>
              </a:rPr>
              <a:t>，多个信号也可以进行逻辑运算后形成一个事件。事件发出后，等待事件的线程将从阻塞状态变为就绪状态。</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7</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097200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839416" y="1098966"/>
            <a:ext cx="1029714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4.2.2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事件的常用函数</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839416" y="1844824"/>
            <a:ext cx="10297144"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cs typeface="Times New Roman" panose="02020603050405020304" pitchFamily="18" charset="0"/>
              </a:rPr>
              <a:t>1. </a:t>
            </a:r>
            <a:r>
              <a:rPr lang="zh-CN" altLang="en-US" sz="2800" b="0" dirty="0">
                <a:solidFill>
                  <a:srgbClr val="FFFF00"/>
                </a:solidFill>
                <a:latin typeface="+mn-lt"/>
                <a:ea typeface="黑体" panose="02010609060101010101" pitchFamily="49" charset="-122"/>
                <a:cs typeface="Times New Roman" panose="02020603050405020304" pitchFamily="18" charset="0"/>
              </a:rPr>
              <a:t>创建事件函数 </a:t>
            </a:r>
            <a:r>
              <a:rPr lang="en-US" altLang="zh-CN" sz="2800" b="0" dirty="0">
                <a:solidFill>
                  <a:srgbClr val="FFFF00"/>
                </a:solidFill>
                <a:latin typeface="+mn-lt"/>
                <a:ea typeface="黑体" panose="02010609060101010101" pitchFamily="49" charset="-122"/>
                <a:cs typeface="Times New Roman" panose="02020603050405020304" pitchFamily="18" charset="0"/>
              </a:rPr>
              <a:t>(</a:t>
            </a:r>
            <a:r>
              <a:rPr lang="en-US" altLang="zh-CN" sz="2800" b="0" dirty="0" err="1">
                <a:solidFill>
                  <a:srgbClr val="FFFF00"/>
                </a:solidFill>
                <a:latin typeface="+mn-lt"/>
                <a:ea typeface="黑体" panose="02010609060101010101" pitchFamily="49" charset="-122"/>
                <a:cs typeface="Times New Roman" panose="02020603050405020304" pitchFamily="18" charset="0"/>
              </a:rPr>
              <a:t>event_create</a:t>
            </a:r>
            <a:r>
              <a:rPr lang="en-US" altLang="zh-CN" sz="2800" b="0" dirty="0">
                <a:solidFill>
                  <a:srgbClr val="FFFF00"/>
                </a:solidFill>
                <a:latin typeface="+mn-lt"/>
                <a:ea typeface="黑体" panose="02010609060101010101" pitchFamily="49" charset="-122"/>
                <a:cs typeface="Times New Roman" panose="02020603050405020304" pitchFamily="18" charset="0"/>
              </a:rPr>
              <a:t>)</a:t>
            </a:r>
            <a:endParaRPr lang="zh-CN" altLang="en-US" sz="2800" b="0" dirty="0">
              <a:solidFill>
                <a:srgbClr val="FFFF00"/>
              </a:solidFill>
              <a:latin typeface="+mn-lt"/>
              <a:ea typeface="黑体" panose="02010609060101010101" pitchFamily="49" charset="-122"/>
              <a:cs typeface="Times New Roman" panose="02020603050405020304" pitchFamily="18" charset="0"/>
            </a:endParaRPr>
          </a:p>
          <a:p>
            <a:pPr indent="266700" algn="just">
              <a:spcAft>
                <a:spcPts val="0"/>
              </a:spcAft>
            </a:pP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rgbClr val="FFFF00"/>
              </a:solidFill>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pPr/>
              <a:t>8</a:t>
            </a:fld>
            <a:r>
              <a:rPr lang="zh-CN" altLang="en-US" dirty="0">
                <a:ea typeface="宋体" panose="02010600030101010101" pitchFamily="2" charset="-122"/>
              </a:rPr>
              <a:t>页 共</a:t>
            </a:r>
            <a:r>
              <a:rPr lang="en-US" altLang="zh-CN" dirty="0">
                <a:ea typeface="宋体" panose="02010600030101010101" pitchFamily="2" charset="-122"/>
              </a:rPr>
              <a:t>45</a:t>
            </a:r>
            <a:r>
              <a:rPr lang="zh-CN" altLang="en-US" dirty="0">
                <a:ea typeface="宋体" panose="02010600030101010101" pitchFamily="2" charset="-122"/>
              </a:rPr>
              <a:t>页</a:t>
            </a:r>
            <a:endParaRPr lang="en-US" altLang="zh-CN" dirty="0">
              <a:ea typeface="宋体" panose="02010600030101010101" pitchFamily="2" charset="-122"/>
            </a:endParaRPr>
          </a:p>
        </p:txBody>
      </p:sp>
      <p:pic>
        <p:nvPicPr>
          <p:cNvPr id="11" name="图片 10"/>
          <p:cNvPicPr>
            <a:picLocks noChangeAspect="1"/>
          </p:cNvPicPr>
          <p:nvPr/>
        </p:nvPicPr>
        <p:blipFill>
          <a:blip r:embed="rId4"/>
          <a:stretch>
            <a:fillRect/>
          </a:stretch>
        </p:blipFill>
        <p:spPr>
          <a:xfrm>
            <a:off x="1775520" y="2636912"/>
            <a:ext cx="6624736" cy="2849572"/>
          </a:xfrm>
          <a:prstGeom prst="rect">
            <a:avLst/>
          </a:prstGeom>
        </p:spPr>
      </p:pic>
    </p:spTree>
    <p:extLst>
      <p:ext uri="{BB962C8B-B14F-4D97-AF65-F5344CB8AC3E}">
        <p14:creationId xmlns:p14="http://schemas.microsoft.com/office/powerpoint/2010/main" val="89520338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dkNDI2YmY4YWI5YmU1MTg2YmEyYTI5N2Q4MmMwM2QifQ=="/>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545</TotalTime>
  <Words>4108</Words>
  <Application>Microsoft Office PowerPoint</Application>
  <PresentationFormat>宽屏</PresentationFormat>
  <Paragraphs>437</Paragraphs>
  <Slides>46</Slides>
  <Notes>46</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4" baseType="lpstr">
      <vt:lpstr>Gulim</vt:lpstr>
      <vt:lpstr>黑体</vt:lpstr>
      <vt:lpstr>华文新魏</vt:lpstr>
      <vt:lpstr>宋体</vt:lpstr>
      <vt:lpstr>Copperplate Gothic Bold</vt:lpstr>
      <vt:lpstr>Times New Roman</vt:lpstr>
      <vt:lpstr>1_模板</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Administrator</cp:lastModifiedBy>
  <cp:revision>910</cp:revision>
  <cp:lastPrinted>1999-06-03T07:41:00Z</cp:lastPrinted>
  <dcterms:created xsi:type="dcterms:W3CDTF">2012-05-08T02:40:00Z</dcterms:created>
  <dcterms:modified xsi:type="dcterms:W3CDTF">2024-05-16T13:24:47Z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AD5F1D6F05B24EABA8FF366DF062A3A2</vt:lpwstr>
  </property>
</Properties>
</file>